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slideLayouts/slideLayout9.xml" ContentType="application/vnd.openxmlformats-officedocument.presentationml.slideLayout+xml"/>
  <Override PartName="/ppt/theme/theme3.xml" ContentType="application/vnd.openxmlformats-officedocument.theme+xml"/>
  <Override PartName="/ppt/slideLayouts/slideLayout10.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98" r:id="rId4"/>
    <p:sldMasterId id="2147483686" r:id="rId5"/>
    <p:sldMasterId id="2147483706" r:id="rId6"/>
    <p:sldMasterId id="2147483701" r:id="rId7"/>
  </p:sldMasterIdLst>
  <p:notesMasterIdLst>
    <p:notesMasterId r:id="rId22"/>
  </p:notesMasterIdLst>
  <p:handoutMasterIdLst>
    <p:handoutMasterId r:id="rId23"/>
  </p:handoutMasterIdLst>
  <p:sldIdLst>
    <p:sldId id="419" r:id="rId8"/>
    <p:sldId id="427" r:id="rId9"/>
    <p:sldId id="430" r:id="rId10"/>
    <p:sldId id="437" r:id="rId11"/>
    <p:sldId id="429" r:id="rId12"/>
    <p:sldId id="428" r:id="rId13"/>
    <p:sldId id="431" r:id="rId14"/>
    <p:sldId id="434" r:id="rId15"/>
    <p:sldId id="435" r:id="rId16"/>
    <p:sldId id="439" r:id="rId17"/>
    <p:sldId id="438" r:id="rId18"/>
    <p:sldId id="432" r:id="rId19"/>
    <p:sldId id="433" r:id="rId20"/>
    <p:sldId id="423" r:id="rId21"/>
  </p:sldIdLst>
  <p:sldSz cx="9144000" cy="6858000" type="screen4x3"/>
  <p:notesSz cx="6950075" cy="923607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3552CF26-D6A3-C8A4-FA5E-EC8DC2D03EBB}" name="Mark Pigott" initials="MP" userId="S::mark_pigott@dai.com::d7da98f0-b243-495f-9e22-6ad595d5d962" providerId="AD"/>
  <p188:author id="{0B2FD44E-96BB-38E1-4C5F-BF5AD1EDC5E9}" name="Diane Bommart" initials="DB" userId="S::Diane_Bommart@dai.com::945557d7-e18c-49d4-9406-1ee9cad0e4da" providerId="AD"/>
  <p188:author id="{134EEAC5-71D6-197D-48CF-B424DF90EC2F}" name="Jenny Stankowski" initials="JS" userId="Jenny Stankowski" providerId="None"/>
  <p188:author id="{ECEF0BE5-6E1A-FD02-1525-895B9F33E222}" name="Nate Odendahl" initials="NO" userId="S::nate_odendahl@dai.com::87f857e7-fc4b-4f3b-a96a-96cea7820032"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Mark Pigott" initials="MP" lastIdx="3" clrIdx="0">
    <p:extLst>
      <p:ext uri="{19B8F6BF-5375-455C-9EA6-DF929625EA0E}">
        <p15:presenceInfo xmlns:p15="http://schemas.microsoft.com/office/powerpoint/2012/main" userId="S::Mark_Pigott@dai.com::d7da98f0-b243-495f-9e22-6ad595d5d962" providerId="AD"/>
      </p:ext>
    </p:extLst>
  </p:cmAuthor>
  <p:cmAuthor id="2" name="Bronwyn Irwin" initials="BI" lastIdx="2" clrIdx="1">
    <p:extLst>
      <p:ext uri="{19B8F6BF-5375-455C-9EA6-DF929625EA0E}">
        <p15:presenceInfo xmlns:p15="http://schemas.microsoft.com/office/powerpoint/2012/main" userId="S::Bronwyn_Irwin@dai.com::d8cbd5a0-bbf4-4e45-9a41-d1b22fc58a98" providerId="AD"/>
      </p:ext>
    </p:extLst>
  </p:cmAuthor>
  <p:cmAuthor id="3" name="Nate Odendahl" initials="NO" lastIdx="1" clrIdx="2">
    <p:extLst>
      <p:ext uri="{19B8F6BF-5375-455C-9EA6-DF929625EA0E}">
        <p15:presenceInfo xmlns:p15="http://schemas.microsoft.com/office/powerpoint/2012/main" userId="S::nate_odendahl@dai.com::87f857e7-fc4b-4f3b-a96a-96cea7820032"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prnPr/>
  <p:showPr showNarration="1" useTimings="0">
    <p:browse/>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4A545"/>
    <a:srgbClr val="D37D28"/>
    <a:srgbClr val="4799B5"/>
    <a:srgbClr val="000000"/>
    <a:srgbClr val="3C7E94"/>
    <a:srgbClr val="BA6324"/>
    <a:srgbClr val="788D36"/>
    <a:srgbClr val="878A8B"/>
    <a:srgbClr val="558BFF"/>
    <a:srgbClr val="2C558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D9847DD-E89D-481E-A7A3-97C724EBFE7B}" v="1212" dt="2023-07-20T11:47:57.494"/>
    <p1510:client id="{B4BFCC88-04A6-7AC9-4482-BC5EE0174FC4}" v="62" dt="2023-07-20T11:47:54.716"/>
    <p1510:client id="{D2C1D478-C922-A5BA-7BA7-01E1BB9A8D7C}" v="72" dt="2023-07-19T18:59:24.491"/>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guide orient="horz" pos="2160"/>
        <p:guide pos="2880"/>
      </p:guideLst>
    </p:cSldViewPr>
  </p:slide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1.xml"/><Relationship Id="rId13" Type="http://schemas.openxmlformats.org/officeDocument/2006/relationships/slide" Target="slides/slide6.xml"/><Relationship Id="rId18" Type="http://schemas.openxmlformats.org/officeDocument/2006/relationships/slide" Target="slides/slide11.xml"/><Relationship Id="rId26" Type="http://schemas.openxmlformats.org/officeDocument/2006/relationships/viewProps" Target="viewProps.xml"/><Relationship Id="rId3" Type="http://schemas.openxmlformats.org/officeDocument/2006/relationships/customXml" Target="../customXml/item3.xml"/><Relationship Id="rId21" Type="http://schemas.openxmlformats.org/officeDocument/2006/relationships/slide" Target="slides/slide14.xml"/><Relationship Id="rId7" Type="http://schemas.openxmlformats.org/officeDocument/2006/relationships/slideMaster" Target="slideMasters/slideMaster4.xml"/><Relationship Id="rId12" Type="http://schemas.openxmlformats.org/officeDocument/2006/relationships/slide" Target="slides/slide5.xml"/><Relationship Id="rId17" Type="http://schemas.openxmlformats.org/officeDocument/2006/relationships/slide" Target="slides/slide10.xml"/><Relationship Id="rId25"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9.xml"/><Relationship Id="rId20" Type="http://schemas.openxmlformats.org/officeDocument/2006/relationships/slide" Target="slides/slide13.xml"/><Relationship Id="rId29"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4.xml"/><Relationship Id="rId24" Type="http://schemas.openxmlformats.org/officeDocument/2006/relationships/commentAuthors" Target="commentAuthors.xml"/><Relationship Id="rId5" Type="http://schemas.openxmlformats.org/officeDocument/2006/relationships/slideMaster" Target="slideMasters/slideMaster2.xml"/><Relationship Id="rId15" Type="http://schemas.openxmlformats.org/officeDocument/2006/relationships/slide" Target="slides/slide8.xml"/><Relationship Id="rId23" Type="http://schemas.openxmlformats.org/officeDocument/2006/relationships/handoutMaster" Target="handoutMasters/handoutMaster1.xml"/><Relationship Id="rId28" Type="http://schemas.openxmlformats.org/officeDocument/2006/relationships/tableStyles" Target="tableStyles.xml"/><Relationship Id="rId10" Type="http://schemas.openxmlformats.org/officeDocument/2006/relationships/slide" Target="slides/slide3.xml"/><Relationship Id="rId19" Type="http://schemas.openxmlformats.org/officeDocument/2006/relationships/slide" Target="slides/slide12.xml"/><Relationship Id="rId31" Type="http://schemas.microsoft.com/office/2018/10/relationships/authors" Target="authors.xml"/><Relationship Id="rId4" Type="http://schemas.openxmlformats.org/officeDocument/2006/relationships/slideMaster" Target="slideMasters/slideMaster1.xml"/><Relationship Id="rId9" Type="http://schemas.openxmlformats.org/officeDocument/2006/relationships/slide" Target="slides/slide2.xml"/><Relationship Id="rId14" Type="http://schemas.openxmlformats.org/officeDocument/2006/relationships/slide" Target="slides/slide7.xml"/><Relationship Id="rId22" Type="http://schemas.openxmlformats.org/officeDocument/2006/relationships/notesMaster" Target="notesMasters/notesMaster1.xml"/><Relationship Id="rId27" Type="http://schemas.openxmlformats.org/officeDocument/2006/relationships/theme" Target="theme/theme1.xml"/><Relationship Id="rId30"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Nate Odendahl" userId="S::nate_odendahl@dai.com::87f857e7-fc4b-4f3b-a96a-96cea7820032" providerId="AD" clId="Web-{D2C1D478-C922-A5BA-7BA7-01E1BB9A8D7C}"/>
    <pc:docChg chg="modSld">
      <pc:chgData name="Nate Odendahl" userId="S::nate_odendahl@dai.com::87f857e7-fc4b-4f3b-a96a-96cea7820032" providerId="AD" clId="Web-{D2C1D478-C922-A5BA-7BA7-01E1BB9A8D7C}" dt="2023-07-19T18:59:24.491" v="71" actId="20577"/>
      <pc:docMkLst>
        <pc:docMk/>
      </pc:docMkLst>
      <pc:sldChg chg="modSp">
        <pc:chgData name="Nate Odendahl" userId="S::nate_odendahl@dai.com::87f857e7-fc4b-4f3b-a96a-96cea7820032" providerId="AD" clId="Web-{D2C1D478-C922-A5BA-7BA7-01E1BB9A8D7C}" dt="2023-07-19T16:32:26.854" v="8" actId="20577"/>
        <pc:sldMkLst>
          <pc:docMk/>
          <pc:sldMk cId="1624947966" sldId="419"/>
        </pc:sldMkLst>
        <pc:spChg chg="mod">
          <ac:chgData name="Nate Odendahl" userId="S::nate_odendahl@dai.com::87f857e7-fc4b-4f3b-a96a-96cea7820032" providerId="AD" clId="Web-{D2C1D478-C922-A5BA-7BA7-01E1BB9A8D7C}" dt="2023-07-19T16:32:26.854" v="8" actId="20577"/>
          <ac:spMkLst>
            <pc:docMk/>
            <pc:sldMk cId="1624947966" sldId="419"/>
            <ac:spMk id="4" creationId="{FC26235D-E00B-4C32-A4C0-1A519D2F3CDD}"/>
          </ac:spMkLst>
        </pc:spChg>
      </pc:sldChg>
      <pc:sldChg chg="modSp">
        <pc:chgData name="Nate Odendahl" userId="S::nate_odendahl@dai.com::87f857e7-fc4b-4f3b-a96a-96cea7820032" providerId="AD" clId="Web-{D2C1D478-C922-A5BA-7BA7-01E1BB9A8D7C}" dt="2023-07-19T18:59:24.491" v="71" actId="20577"/>
        <pc:sldMkLst>
          <pc:docMk/>
          <pc:sldMk cId="3587258493" sldId="434"/>
        </pc:sldMkLst>
        <pc:spChg chg="mod">
          <ac:chgData name="Nate Odendahl" userId="S::nate_odendahl@dai.com::87f857e7-fc4b-4f3b-a96a-96cea7820032" providerId="AD" clId="Web-{D2C1D478-C922-A5BA-7BA7-01E1BB9A8D7C}" dt="2023-07-19T18:59:24.491" v="71" actId="20577"/>
          <ac:spMkLst>
            <pc:docMk/>
            <pc:sldMk cId="3587258493" sldId="434"/>
            <ac:spMk id="3" creationId="{3DE7F2B4-B8AE-4103-B6DF-ECB94B53F6C5}"/>
          </ac:spMkLst>
        </pc:spChg>
      </pc:sldChg>
    </pc:docChg>
  </pc:docChgLst>
  <pc:docChgLst>
    <pc:chgData name="Nate Odendahl" userId="S::nate_odendahl@dai.com::87f857e7-fc4b-4f3b-a96a-96cea7820032" providerId="AD" clId="Web-{A0E0DBE6-381E-80BF-5A8F-48CBEC65AFFD}"/>
    <pc:docChg chg="mod delSld modSld">
      <pc:chgData name="Nate Odendahl" userId="S::nate_odendahl@dai.com::87f857e7-fc4b-4f3b-a96a-96cea7820032" providerId="AD" clId="Web-{A0E0DBE6-381E-80BF-5A8F-48CBEC65AFFD}" dt="2023-07-13T15:11:40.686" v="2227"/>
      <pc:docMkLst>
        <pc:docMk/>
      </pc:docMkLst>
      <pc:sldChg chg="modSp">
        <pc:chgData name="Nate Odendahl" userId="S::nate_odendahl@dai.com::87f857e7-fc4b-4f3b-a96a-96cea7820032" providerId="AD" clId="Web-{A0E0DBE6-381E-80BF-5A8F-48CBEC65AFFD}" dt="2023-07-13T14:12:48.696" v="2" actId="20577"/>
        <pc:sldMkLst>
          <pc:docMk/>
          <pc:sldMk cId="1620011911" sldId="428"/>
        </pc:sldMkLst>
        <pc:spChg chg="mod">
          <ac:chgData name="Nate Odendahl" userId="S::nate_odendahl@dai.com::87f857e7-fc4b-4f3b-a96a-96cea7820032" providerId="AD" clId="Web-{A0E0DBE6-381E-80BF-5A8F-48CBEC65AFFD}" dt="2023-07-13T14:12:48.696" v="2" actId="20577"/>
          <ac:spMkLst>
            <pc:docMk/>
            <pc:sldMk cId="1620011911" sldId="428"/>
            <ac:spMk id="3" creationId="{F688D962-8407-4E8E-B22C-872789B8A2EC}"/>
          </ac:spMkLst>
        </pc:spChg>
      </pc:sldChg>
      <pc:sldChg chg="modSp">
        <pc:chgData name="Nate Odendahl" userId="S::nate_odendahl@dai.com::87f857e7-fc4b-4f3b-a96a-96cea7820032" providerId="AD" clId="Web-{A0E0DBE6-381E-80BF-5A8F-48CBEC65AFFD}" dt="2023-07-13T14:12:55.696" v="3" actId="1076"/>
        <pc:sldMkLst>
          <pc:docMk/>
          <pc:sldMk cId="1712311955" sldId="431"/>
        </pc:sldMkLst>
        <pc:spChg chg="mod">
          <ac:chgData name="Nate Odendahl" userId="S::nate_odendahl@dai.com::87f857e7-fc4b-4f3b-a96a-96cea7820032" providerId="AD" clId="Web-{A0E0DBE6-381E-80BF-5A8F-48CBEC65AFFD}" dt="2023-07-13T14:12:55.696" v="3" actId="1076"/>
          <ac:spMkLst>
            <pc:docMk/>
            <pc:sldMk cId="1712311955" sldId="431"/>
            <ac:spMk id="3" creationId="{BDDF783B-D1F2-4F9C-9ED0-6E30975052D9}"/>
          </ac:spMkLst>
        </pc:spChg>
      </pc:sldChg>
      <pc:sldChg chg="modSp modNotes">
        <pc:chgData name="Nate Odendahl" userId="S::nate_odendahl@dai.com::87f857e7-fc4b-4f3b-a96a-96cea7820032" providerId="AD" clId="Web-{A0E0DBE6-381E-80BF-5A8F-48CBEC65AFFD}" dt="2023-07-13T15:11:28.279" v="2226"/>
        <pc:sldMkLst>
          <pc:docMk/>
          <pc:sldMk cId="1632642567" sldId="432"/>
        </pc:sldMkLst>
        <pc:graphicFrameChg chg="modGraphic">
          <ac:chgData name="Nate Odendahl" userId="S::nate_odendahl@dai.com::87f857e7-fc4b-4f3b-a96a-96cea7820032" providerId="AD" clId="Web-{A0E0DBE6-381E-80BF-5A8F-48CBEC65AFFD}" dt="2023-07-13T15:04:48.516" v="2152"/>
          <ac:graphicFrameMkLst>
            <pc:docMk/>
            <pc:sldMk cId="1632642567" sldId="432"/>
            <ac:graphicFrameMk id="2" creationId="{C6516BDB-D031-4A27-BD48-448120ED5D94}"/>
          </ac:graphicFrameMkLst>
        </pc:graphicFrameChg>
      </pc:sldChg>
      <pc:sldChg chg="modSp">
        <pc:chgData name="Nate Odendahl" userId="S::nate_odendahl@dai.com::87f857e7-fc4b-4f3b-a96a-96cea7820032" providerId="AD" clId="Web-{A0E0DBE6-381E-80BF-5A8F-48CBEC65AFFD}" dt="2023-07-13T14:14:26.996" v="7" actId="20577"/>
        <pc:sldMkLst>
          <pc:docMk/>
          <pc:sldMk cId="4219075626" sldId="435"/>
        </pc:sldMkLst>
        <pc:spChg chg="mod">
          <ac:chgData name="Nate Odendahl" userId="S::nate_odendahl@dai.com::87f857e7-fc4b-4f3b-a96a-96cea7820032" providerId="AD" clId="Web-{A0E0DBE6-381E-80BF-5A8F-48CBEC65AFFD}" dt="2023-07-13T14:14:26.996" v="7" actId="20577"/>
          <ac:spMkLst>
            <pc:docMk/>
            <pc:sldMk cId="4219075626" sldId="435"/>
            <ac:spMk id="5" creationId="{A950DEEA-C998-4B9C-AC4C-7E90CC763D58}"/>
          </ac:spMkLst>
        </pc:spChg>
      </pc:sldChg>
      <pc:sldChg chg="del">
        <pc:chgData name="Nate Odendahl" userId="S::nate_odendahl@dai.com::87f857e7-fc4b-4f3b-a96a-96cea7820032" providerId="AD" clId="Web-{A0E0DBE6-381E-80BF-5A8F-48CBEC65AFFD}" dt="2023-07-13T14:10:16.738" v="0"/>
        <pc:sldMkLst>
          <pc:docMk/>
          <pc:sldMk cId="2956834526" sldId="436"/>
        </pc:sldMkLst>
      </pc:sldChg>
      <pc:sldChg chg="delSp modSp addCm delCm">
        <pc:chgData name="Nate Odendahl" userId="S::nate_odendahl@dai.com::87f857e7-fc4b-4f3b-a96a-96cea7820032" providerId="AD" clId="Web-{A0E0DBE6-381E-80BF-5A8F-48CBEC65AFFD}" dt="2023-07-13T15:11:40.686" v="2227"/>
        <pc:sldMkLst>
          <pc:docMk/>
          <pc:sldMk cId="1191233656" sldId="438"/>
        </pc:sldMkLst>
        <pc:spChg chg="mod">
          <ac:chgData name="Nate Odendahl" userId="S::nate_odendahl@dai.com::87f857e7-fc4b-4f3b-a96a-96cea7820032" providerId="AD" clId="Web-{A0E0DBE6-381E-80BF-5A8F-48CBEC65AFFD}" dt="2023-07-13T14:58:54.067" v="1630" actId="20577"/>
          <ac:spMkLst>
            <pc:docMk/>
            <pc:sldMk cId="1191233656" sldId="438"/>
            <ac:spMk id="3" creationId="{3DE7F2B4-B8AE-4103-B6DF-ECB94B53F6C5}"/>
          </ac:spMkLst>
        </pc:spChg>
        <pc:spChg chg="del">
          <ac:chgData name="Nate Odendahl" userId="S::nate_odendahl@dai.com::87f857e7-fc4b-4f3b-a96a-96cea7820032" providerId="AD" clId="Web-{A0E0DBE6-381E-80BF-5A8F-48CBEC65AFFD}" dt="2023-07-13T14:43:14.645" v="1584"/>
          <ac:spMkLst>
            <pc:docMk/>
            <pc:sldMk cId="1191233656" sldId="438"/>
            <ac:spMk id="5" creationId="{A950DEEA-C998-4B9C-AC4C-7E90CC763D58}"/>
          </ac:spMkLst>
        </pc:spChg>
        <pc:extLst>
          <p:ext xmlns:p="http://schemas.openxmlformats.org/presentationml/2006/main" uri="{D6D511B9-2390-475A-947B-AFAB55BFBCF1}">
            <pc226:cmChg xmlns:pc226="http://schemas.microsoft.com/office/powerpoint/2022/06/main/command" chg="add del">
              <pc226:chgData name="Nate Odendahl" userId="S::nate_odendahl@dai.com::87f857e7-fc4b-4f3b-a96a-96cea7820032" providerId="AD" clId="Web-{A0E0DBE6-381E-80BF-5A8F-48CBEC65AFFD}" dt="2023-07-13T15:11:40.686" v="2227"/>
              <pc2:cmMkLst xmlns:pc2="http://schemas.microsoft.com/office/powerpoint/2019/9/main/command">
                <pc:docMk/>
                <pc:sldMk cId="1191233656" sldId="438"/>
                <pc2:cmMk id="{521C4830-5C4C-40EA-B374-4E30DD100CC9}"/>
              </pc2:cmMkLst>
            </pc226:cmChg>
          </p:ext>
        </pc:extLst>
      </pc:sldChg>
      <pc:sldChg chg="addSp modSp modNotes">
        <pc:chgData name="Nate Odendahl" userId="S::nate_odendahl@dai.com::87f857e7-fc4b-4f3b-a96a-96cea7820032" providerId="AD" clId="Web-{A0E0DBE6-381E-80BF-5A8F-48CBEC65AFFD}" dt="2023-07-13T15:04:29.875" v="2150" actId="1076"/>
        <pc:sldMkLst>
          <pc:docMk/>
          <pc:sldMk cId="1835436173" sldId="439"/>
        </pc:sldMkLst>
        <pc:spChg chg="add mod">
          <ac:chgData name="Nate Odendahl" userId="S::nate_odendahl@dai.com::87f857e7-fc4b-4f3b-a96a-96cea7820032" providerId="AD" clId="Web-{A0E0DBE6-381E-80BF-5A8F-48CBEC65AFFD}" dt="2023-07-13T15:03:56.233" v="2147" actId="1076"/>
          <ac:spMkLst>
            <pc:docMk/>
            <pc:sldMk cId="1835436173" sldId="439"/>
            <ac:spMk id="2" creationId="{BBB4C9DF-1EB9-360D-9BAE-6753CC50E405}"/>
          </ac:spMkLst>
        </pc:spChg>
        <pc:spChg chg="mod">
          <ac:chgData name="Nate Odendahl" userId="S::nate_odendahl@dai.com::87f857e7-fc4b-4f3b-a96a-96cea7820032" providerId="AD" clId="Web-{A0E0DBE6-381E-80BF-5A8F-48CBEC65AFFD}" dt="2023-07-13T15:04:04.046" v="2148" actId="1076"/>
          <ac:spMkLst>
            <pc:docMk/>
            <pc:sldMk cId="1835436173" sldId="439"/>
            <ac:spMk id="4" creationId="{85D93365-F802-445A-B24F-2BB5BEA27CE7}"/>
          </ac:spMkLst>
        </pc:spChg>
        <pc:graphicFrameChg chg="add mod modGraphic">
          <ac:chgData name="Nate Odendahl" userId="S::nate_odendahl@dai.com::87f857e7-fc4b-4f3b-a96a-96cea7820032" providerId="AD" clId="Web-{A0E0DBE6-381E-80BF-5A8F-48CBEC65AFFD}" dt="2023-07-13T15:03:51.936" v="2146" actId="1076"/>
          <ac:graphicFrameMkLst>
            <pc:docMk/>
            <pc:sldMk cId="1835436173" sldId="439"/>
            <ac:graphicFrameMk id="5" creationId="{26E8CAEE-5A30-304F-EE51-EC8888C2BDDE}"/>
          </ac:graphicFrameMkLst>
        </pc:graphicFrameChg>
        <pc:graphicFrameChg chg="mod modGraphic">
          <ac:chgData name="Nate Odendahl" userId="S::nate_odendahl@dai.com::87f857e7-fc4b-4f3b-a96a-96cea7820032" providerId="AD" clId="Web-{A0E0DBE6-381E-80BF-5A8F-48CBEC65AFFD}" dt="2023-07-13T15:04:29.875" v="2150" actId="1076"/>
          <ac:graphicFrameMkLst>
            <pc:docMk/>
            <pc:sldMk cId="1835436173" sldId="439"/>
            <ac:graphicFrameMk id="7" creationId="{FFFAAFB2-4D3B-BF4E-BE55-758F22FC6E72}"/>
          </ac:graphicFrameMkLst>
        </pc:graphicFrameChg>
      </pc:sldChg>
    </pc:docChg>
  </pc:docChgLst>
  <pc:docChgLst>
    <pc:chgData name="Nate Odendahl" userId="S::nate_odendahl@dai.com::87f857e7-fc4b-4f3b-a96a-96cea7820032" providerId="AD" clId="Web-{B4BFCC88-04A6-7AC9-4482-BC5EE0174FC4}"/>
    <pc:docChg chg="modSld">
      <pc:chgData name="Nate Odendahl" userId="S::nate_odendahl@dai.com::87f857e7-fc4b-4f3b-a96a-96cea7820032" providerId="AD" clId="Web-{B4BFCC88-04A6-7AC9-4482-BC5EE0174FC4}" dt="2023-07-20T11:47:54.716" v="61" actId="20577"/>
      <pc:docMkLst>
        <pc:docMk/>
      </pc:docMkLst>
      <pc:sldChg chg="modSp">
        <pc:chgData name="Nate Odendahl" userId="S::nate_odendahl@dai.com::87f857e7-fc4b-4f3b-a96a-96cea7820032" providerId="AD" clId="Web-{B4BFCC88-04A6-7AC9-4482-BC5EE0174FC4}" dt="2023-07-20T11:47:54.716" v="61" actId="20577"/>
        <pc:sldMkLst>
          <pc:docMk/>
          <pc:sldMk cId="534073079" sldId="437"/>
        </pc:sldMkLst>
        <pc:spChg chg="mod">
          <ac:chgData name="Nate Odendahl" userId="S::nate_odendahl@dai.com::87f857e7-fc4b-4f3b-a96a-96cea7820032" providerId="AD" clId="Web-{B4BFCC88-04A6-7AC9-4482-BC5EE0174FC4}" dt="2023-07-20T11:47:54.716" v="61" actId="20577"/>
          <ac:spMkLst>
            <pc:docMk/>
            <pc:sldMk cId="534073079" sldId="437"/>
            <ac:spMk id="3" creationId="{FF5AF1C5-0B01-472E-94C8-0F017462DB9E}"/>
          </ac:spMkLst>
        </pc:spChg>
      </pc:sldChg>
    </pc:docChg>
  </pc:docChgLst>
  <pc:docChgLst>
    <pc:chgData name="Nate Odendahl" userId="S::nate_odendahl@dai.com::87f857e7-fc4b-4f3b-a96a-96cea7820032" providerId="AD" clId="Web-{C2C21EFB-25DB-C47F-7578-A71FE0B1946A}"/>
    <pc:docChg chg="modSld">
      <pc:chgData name="Nate Odendahl" userId="S::nate_odendahl@dai.com::87f857e7-fc4b-4f3b-a96a-96cea7820032" providerId="AD" clId="Web-{C2C21EFB-25DB-C47F-7578-A71FE0B1946A}" dt="2023-07-12T17:46:01.723" v="425"/>
      <pc:docMkLst>
        <pc:docMk/>
      </pc:docMkLst>
      <pc:sldChg chg="delSp modSp modNotes">
        <pc:chgData name="Nate Odendahl" userId="S::nate_odendahl@dai.com::87f857e7-fc4b-4f3b-a96a-96cea7820032" providerId="AD" clId="Web-{C2C21EFB-25DB-C47F-7578-A71FE0B1946A}" dt="2023-07-12T17:26:00.224" v="11"/>
        <pc:sldMkLst>
          <pc:docMk/>
          <pc:sldMk cId="737233525" sldId="427"/>
        </pc:sldMkLst>
        <pc:spChg chg="del mod">
          <ac:chgData name="Nate Odendahl" userId="S::nate_odendahl@dai.com::87f857e7-fc4b-4f3b-a96a-96cea7820032" providerId="AD" clId="Web-{C2C21EFB-25DB-C47F-7578-A71FE0B1946A}" dt="2023-07-12T17:26:00.224" v="11"/>
          <ac:spMkLst>
            <pc:docMk/>
            <pc:sldMk cId="737233525" sldId="427"/>
            <ac:spMk id="3" creationId="{6B60E7C9-E651-4702-BA48-A92295C25750}"/>
          </ac:spMkLst>
        </pc:spChg>
      </pc:sldChg>
      <pc:sldChg chg="modNotes">
        <pc:chgData name="Nate Odendahl" userId="S::nate_odendahl@dai.com::87f857e7-fc4b-4f3b-a96a-96cea7820032" providerId="AD" clId="Web-{C2C21EFB-25DB-C47F-7578-A71FE0B1946A}" dt="2023-07-12T17:31:23.893" v="252"/>
        <pc:sldMkLst>
          <pc:docMk/>
          <pc:sldMk cId="1620011911" sldId="428"/>
        </pc:sldMkLst>
      </pc:sldChg>
      <pc:sldChg chg="modSp">
        <pc:chgData name="Nate Odendahl" userId="S::nate_odendahl@dai.com::87f857e7-fc4b-4f3b-a96a-96cea7820032" providerId="AD" clId="Web-{C2C21EFB-25DB-C47F-7578-A71FE0B1946A}" dt="2023-07-12T17:29:09.544" v="166" actId="20577"/>
        <pc:sldMkLst>
          <pc:docMk/>
          <pc:sldMk cId="3279961839" sldId="429"/>
        </pc:sldMkLst>
        <pc:spChg chg="mod">
          <ac:chgData name="Nate Odendahl" userId="S::nate_odendahl@dai.com::87f857e7-fc4b-4f3b-a96a-96cea7820032" providerId="AD" clId="Web-{C2C21EFB-25DB-C47F-7578-A71FE0B1946A}" dt="2023-07-12T17:29:09.544" v="166" actId="20577"/>
          <ac:spMkLst>
            <pc:docMk/>
            <pc:sldMk cId="3279961839" sldId="429"/>
            <ac:spMk id="6" creationId="{00000000-0000-0000-0000-000000000000}"/>
          </ac:spMkLst>
        </pc:spChg>
      </pc:sldChg>
      <pc:sldChg chg="modNotes">
        <pc:chgData name="Nate Odendahl" userId="S::nate_odendahl@dai.com::87f857e7-fc4b-4f3b-a96a-96cea7820032" providerId="AD" clId="Web-{C2C21EFB-25DB-C47F-7578-A71FE0B1946A}" dt="2023-07-12T17:33:33.663" v="259"/>
        <pc:sldMkLst>
          <pc:docMk/>
          <pc:sldMk cId="1712311955" sldId="431"/>
        </pc:sldMkLst>
      </pc:sldChg>
      <pc:sldChg chg="modNotes">
        <pc:chgData name="Nate Odendahl" userId="S::nate_odendahl@dai.com::87f857e7-fc4b-4f3b-a96a-96cea7820032" providerId="AD" clId="Web-{C2C21EFB-25DB-C47F-7578-A71FE0B1946A}" dt="2023-07-12T17:46:01.723" v="425"/>
        <pc:sldMkLst>
          <pc:docMk/>
          <pc:sldMk cId="1632642567" sldId="432"/>
        </pc:sldMkLst>
      </pc:sldChg>
      <pc:sldChg chg="modNotes">
        <pc:chgData name="Nate Odendahl" userId="S::nate_odendahl@dai.com::87f857e7-fc4b-4f3b-a96a-96cea7820032" providerId="AD" clId="Web-{C2C21EFB-25DB-C47F-7578-A71FE0B1946A}" dt="2023-07-12T17:41:11.103" v="319"/>
        <pc:sldMkLst>
          <pc:docMk/>
          <pc:sldMk cId="3587258493" sldId="434"/>
        </pc:sldMkLst>
      </pc:sldChg>
      <pc:sldChg chg="modNotes">
        <pc:chgData name="Nate Odendahl" userId="S::nate_odendahl@dai.com::87f857e7-fc4b-4f3b-a96a-96cea7820032" providerId="AD" clId="Web-{C2C21EFB-25DB-C47F-7578-A71FE0B1946A}" dt="2023-07-12T17:27:52.525" v="156"/>
        <pc:sldMkLst>
          <pc:docMk/>
          <pc:sldMk cId="534073079" sldId="437"/>
        </pc:sldMkLst>
      </pc:sldChg>
    </pc:docChg>
  </pc:docChgLst>
  <pc:docChgLst>
    <pc:chgData name="Isabella Vicentini" userId="S::isabella_vicentini@dai.com::2f5c3879-f59d-4658-9afe-846ab741a797" providerId="AD" clId="Web-{8B97636E-B9C1-523C-8CCC-DBC8457757B6}"/>
    <pc:docChg chg="modSld">
      <pc:chgData name="Isabella Vicentini" userId="S::isabella_vicentini@dai.com::2f5c3879-f59d-4658-9afe-846ab741a797" providerId="AD" clId="Web-{8B97636E-B9C1-523C-8CCC-DBC8457757B6}" dt="2023-07-12T17:14:54.627" v="1" actId="20577"/>
      <pc:docMkLst>
        <pc:docMk/>
      </pc:docMkLst>
      <pc:sldChg chg="modSp">
        <pc:chgData name="Isabella Vicentini" userId="S::isabella_vicentini@dai.com::2f5c3879-f59d-4658-9afe-846ab741a797" providerId="AD" clId="Web-{8B97636E-B9C1-523C-8CCC-DBC8457757B6}" dt="2023-07-12T17:14:54.627" v="1" actId="20577"/>
        <pc:sldMkLst>
          <pc:docMk/>
          <pc:sldMk cId="1624947966" sldId="419"/>
        </pc:sldMkLst>
        <pc:spChg chg="mod">
          <ac:chgData name="Isabella Vicentini" userId="S::isabella_vicentini@dai.com::2f5c3879-f59d-4658-9afe-846ab741a797" providerId="AD" clId="Web-{8B97636E-B9C1-523C-8CCC-DBC8457757B6}" dt="2023-07-12T17:14:54.627" v="1" actId="20577"/>
          <ac:spMkLst>
            <pc:docMk/>
            <pc:sldMk cId="1624947966" sldId="419"/>
            <ac:spMk id="4" creationId="{FC26235D-E00B-4C32-A4C0-1A519D2F3CDD}"/>
          </ac:spMkLst>
        </pc:spChg>
      </pc:sldChg>
    </pc:docChg>
  </pc:docChgLst>
  <pc:docChgLst>
    <pc:chgData name="Nate Odendahl" userId="S::nate_odendahl@dai.com::87f857e7-fc4b-4f3b-a96a-96cea7820032" providerId="AD" clId="Web-{BF655D6E-32A9-C214-A723-DD107B580769}"/>
    <pc:docChg chg="modSld">
      <pc:chgData name="Nate Odendahl" userId="S::nate_odendahl@dai.com::87f857e7-fc4b-4f3b-a96a-96cea7820032" providerId="AD" clId="Web-{BF655D6E-32A9-C214-A723-DD107B580769}" dt="2023-07-12T16:20:31.630" v="1141" actId="20577"/>
      <pc:docMkLst>
        <pc:docMk/>
      </pc:docMkLst>
      <pc:sldChg chg="addSp delSp modSp">
        <pc:chgData name="Nate Odendahl" userId="S::nate_odendahl@dai.com::87f857e7-fc4b-4f3b-a96a-96cea7820032" providerId="AD" clId="Web-{BF655D6E-32A9-C214-A723-DD107B580769}" dt="2023-07-12T15:05:02.985" v="857" actId="1076"/>
        <pc:sldMkLst>
          <pc:docMk/>
          <pc:sldMk cId="1624947966" sldId="419"/>
        </pc:sldMkLst>
        <pc:spChg chg="add del mod">
          <ac:chgData name="Nate Odendahl" userId="S::nate_odendahl@dai.com::87f857e7-fc4b-4f3b-a96a-96cea7820032" providerId="AD" clId="Web-{BF655D6E-32A9-C214-A723-DD107B580769}" dt="2023-07-12T15:04:44.766" v="852"/>
          <ac:spMkLst>
            <pc:docMk/>
            <pc:sldMk cId="1624947966" sldId="419"/>
            <ac:spMk id="2" creationId="{F3C4F8F6-A5B1-4129-19A7-0C7E2EBC6CAE}"/>
          </ac:spMkLst>
        </pc:spChg>
        <pc:spChg chg="add mod">
          <ac:chgData name="Nate Odendahl" userId="S::nate_odendahl@dai.com::87f857e7-fc4b-4f3b-a96a-96cea7820032" providerId="AD" clId="Web-{BF655D6E-32A9-C214-A723-DD107B580769}" dt="2023-07-12T15:05:02.985" v="857" actId="1076"/>
          <ac:spMkLst>
            <pc:docMk/>
            <pc:sldMk cId="1624947966" sldId="419"/>
            <ac:spMk id="3" creationId="{CC52DDE1-1CF7-1D8F-5D48-C2FD3A013A2E}"/>
          </ac:spMkLst>
        </pc:spChg>
        <pc:spChg chg="mod">
          <ac:chgData name="Nate Odendahl" userId="S::nate_odendahl@dai.com::87f857e7-fc4b-4f3b-a96a-96cea7820032" providerId="AD" clId="Web-{BF655D6E-32A9-C214-A723-DD107B580769}" dt="2023-07-12T15:03:47.326" v="840" actId="1076"/>
          <ac:spMkLst>
            <pc:docMk/>
            <pc:sldMk cId="1624947966" sldId="419"/>
            <ac:spMk id="4" creationId="{FC26235D-E00B-4C32-A4C0-1A519D2F3CDD}"/>
          </ac:spMkLst>
        </pc:spChg>
        <pc:spChg chg="mod">
          <ac:chgData name="Nate Odendahl" userId="S::nate_odendahl@dai.com::87f857e7-fc4b-4f3b-a96a-96cea7820032" providerId="AD" clId="Web-{BF655D6E-32A9-C214-A723-DD107B580769}" dt="2023-07-12T15:03:56.936" v="842" actId="20577"/>
          <ac:spMkLst>
            <pc:docMk/>
            <pc:sldMk cId="1624947966" sldId="419"/>
            <ac:spMk id="6" creationId="{DA5781F5-3F59-40DA-8A8D-505149471C50}"/>
          </ac:spMkLst>
        </pc:spChg>
      </pc:sldChg>
      <pc:sldChg chg="addSp delSp modSp delCm">
        <pc:chgData name="Nate Odendahl" userId="S::nate_odendahl@dai.com::87f857e7-fc4b-4f3b-a96a-96cea7820032" providerId="AD" clId="Web-{BF655D6E-32A9-C214-A723-DD107B580769}" dt="2023-07-12T15:39:52.266" v="1028" actId="14100"/>
        <pc:sldMkLst>
          <pc:docMk/>
          <pc:sldMk cId="1620011911" sldId="428"/>
        </pc:sldMkLst>
        <pc:spChg chg="mod">
          <ac:chgData name="Nate Odendahl" userId="S::nate_odendahl@dai.com::87f857e7-fc4b-4f3b-a96a-96cea7820032" providerId="AD" clId="Web-{BF655D6E-32A9-C214-A723-DD107B580769}" dt="2023-07-12T15:39:30.343" v="1025" actId="1076"/>
          <ac:spMkLst>
            <pc:docMk/>
            <pc:sldMk cId="1620011911" sldId="428"/>
            <ac:spMk id="2" creationId="{AFB4332B-CE0C-488E-992D-A072681AE0D9}"/>
          </ac:spMkLst>
        </pc:spChg>
        <pc:spChg chg="mod">
          <ac:chgData name="Nate Odendahl" userId="S::nate_odendahl@dai.com::87f857e7-fc4b-4f3b-a96a-96cea7820032" providerId="AD" clId="Web-{BF655D6E-32A9-C214-A723-DD107B580769}" dt="2023-07-12T15:39:52.266" v="1028" actId="14100"/>
          <ac:spMkLst>
            <pc:docMk/>
            <pc:sldMk cId="1620011911" sldId="428"/>
            <ac:spMk id="3" creationId="{F688D962-8407-4E8E-B22C-872789B8A2EC}"/>
          </ac:spMkLst>
        </pc:spChg>
        <pc:spChg chg="add del mod">
          <ac:chgData name="Nate Odendahl" userId="S::nate_odendahl@dai.com::87f857e7-fc4b-4f3b-a96a-96cea7820032" providerId="AD" clId="Web-{BF655D6E-32A9-C214-A723-DD107B580769}" dt="2023-07-12T15:36:29.378" v="984"/>
          <ac:spMkLst>
            <pc:docMk/>
            <pc:sldMk cId="1620011911" sldId="428"/>
            <ac:spMk id="4" creationId="{0BD8B1A1-C6E5-0D95-AB7C-3377AF089849}"/>
          </ac:spMkLst>
        </pc:spChg>
        <pc:spChg chg="add del mod">
          <ac:chgData name="Nate Odendahl" userId="S::nate_odendahl@dai.com::87f857e7-fc4b-4f3b-a96a-96cea7820032" providerId="AD" clId="Web-{BF655D6E-32A9-C214-A723-DD107B580769}" dt="2023-07-12T15:27:25.811" v="899"/>
          <ac:spMkLst>
            <pc:docMk/>
            <pc:sldMk cId="1620011911" sldId="428"/>
            <ac:spMk id="8" creationId="{FC5AF52F-2B7B-0EB4-0E31-657D8025EACC}"/>
          </ac:spMkLst>
        </pc:spChg>
        <pc:picChg chg="add del mod modCrop">
          <ac:chgData name="Nate Odendahl" userId="S::nate_odendahl@dai.com::87f857e7-fc4b-4f3b-a96a-96cea7820032" providerId="AD" clId="Web-{BF655D6E-32A9-C214-A723-DD107B580769}" dt="2023-07-12T15:35:59.407" v="983"/>
          <ac:picMkLst>
            <pc:docMk/>
            <pc:sldMk cId="1620011911" sldId="428"/>
            <ac:picMk id="5" creationId="{0E8E0930-0BFA-365C-87AB-4D888316EDAB}"/>
          </ac:picMkLst>
        </pc:picChg>
        <pc:picChg chg="del">
          <ac:chgData name="Nate Odendahl" userId="S::nate_odendahl@dai.com::87f857e7-fc4b-4f3b-a96a-96cea7820032" providerId="AD" clId="Web-{BF655D6E-32A9-C214-A723-DD107B580769}" dt="2023-07-12T15:27:13.201" v="896"/>
          <ac:picMkLst>
            <pc:docMk/>
            <pc:sldMk cId="1620011911" sldId="428"/>
            <ac:picMk id="7" creationId="{ED7DD505-1D84-4FB1-92B8-BFC1B97BF75E}"/>
          </ac:picMkLst>
        </pc:picChg>
      </pc:sldChg>
      <pc:sldChg chg="modSp">
        <pc:chgData name="Nate Odendahl" userId="S::nate_odendahl@dai.com::87f857e7-fc4b-4f3b-a96a-96cea7820032" providerId="AD" clId="Web-{BF655D6E-32A9-C214-A723-DD107B580769}" dt="2023-07-12T15:33:36.616" v="963" actId="14100"/>
        <pc:sldMkLst>
          <pc:docMk/>
          <pc:sldMk cId="3279961839" sldId="429"/>
        </pc:sldMkLst>
        <pc:spChg chg="mod">
          <ac:chgData name="Nate Odendahl" userId="S::nate_odendahl@dai.com::87f857e7-fc4b-4f3b-a96a-96cea7820032" providerId="AD" clId="Web-{BF655D6E-32A9-C214-A723-DD107B580769}" dt="2023-07-12T15:07:17.803" v="867" actId="20577"/>
          <ac:spMkLst>
            <pc:docMk/>
            <pc:sldMk cId="3279961839" sldId="429"/>
            <ac:spMk id="4" creationId="{00000000-0000-0000-0000-000000000000}"/>
          </ac:spMkLst>
        </pc:spChg>
        <pc:spChg chg="mod">
          <ac:chgData name="Nate Odendahl" userId="S::nate_odendahl@dai.com::87f857e7-fc4b-4f3b-a96a-96cea7820032" providerId="AD" clId="Web-{BF655D6E-32A9-C214-A723-DD107B580769}" dt="2023-07-12T15:33:36.616" v="963" actId="14100"/>
          <ac:spMkLst>
            <pc:docMk/>
            <pc:sldMk cId="3279961839" sldId="429"/>
            <ac:spMk id="6" creationId="{00000000-0000-0000-0000-000000000000}"/>
          </ac:spMkLst>
        </pc:spChg>
      </pc:sldChg>
      <pc:sldChg chg="modSp">
        <pc:chgData name="Nate Odendahl" userId="S::nate_odendahl@dai.com::87f857e7-fc4b-4f3b-a96a-96cea7820032" providerId="AD" clId="Web-{BF655D6E-32A9-C214-A723-DD107B580769}" dt="2023-07-12T16:20:31.630" v="1141" actId="20577"/>
        <pc:sldMkLst>
          <pc:docMk/>
          <pc:sldMk cId="1712311955" sldId="431"/>
        </pc:sldMkLst>
        <pc:spChg chg="mod">
          <ac:chgData name="Nate Odendahl" userId="S::nate_odendahl@dai.com::87f857e7-fc4b-4f3b-a96a-96cea7820032" providerId="AD" clId="Web-{BF655D6E-32A9-C214-A723-DD107B580769}" dt="2023-07-12T16:20:31.630" v="1141" actId="20577"/>
          <ac:spMkLst>
            <pc:docMk/>
            <pc:sldMk cId="1712311955" sldId="431"/>
            <ac:spMk id="3" creationId="{BDDF783B-D1F2-4F9C-9ED0-6E30975052D9}"/>
          </ac:spMkLst>
        </pc:spChg>
      </pc:sldChg>
      <pc:sldChg chg="modSp">
        <pc:chgData name="Nate Odendahl" userId="S::nate_odendahl@dai.com::87f857e7-fc4b-4f3b-a96a-96cea7820032" providerId="AD" clId="Web-{BF655D6E-32A9-C214-A723-DD107B580769}" dt="2023-07-12T15:41:26.538" v="1038"/>
        <pc:sldMkLst>
          <pc:docMk/>
          <pc:sldMk cId="1632642567" sldId="432"/>
        </pc:sldMkLst>
        <pc:spChg chg="mod">
          <ac:chgData name="Nate Odendahl" userId="S::nate_odendahl@dai.com::87f857e7-fc4b-4f3b-a96a-96cea7820032" providerId="AD" clId="Web-{BF655D6E-32A9-C214-A723-DD107B580769}" dt="2023-07-12T14:47:34.629" v="53" actId="20577"/>
          <ac:spMkLst>
            <pc:docMk/>
            <pc:sldMk cId="1632642567" sldId="432"/>
            <ac:spMk id="3" creationId="{4FC0787C-E9F7-4145-921B-25126D9E1354}"/>
          </ac:spMkLst>
        </pc:spChg>
        <pc:spChg chg="mod">
          <ac:chgData name="Nate Odendahl" userId="S::nate_odendahl@dai.com::87f857e7-fc4b-4f3b-a96a-96cea7820032" providerId="AD" clId="Web-{BF655D6E-32A9-C214-A723-DD107B580769}" dt="2023-07-12T15:03:01.636" v="801" actId="20577"/>
          <ac:spMkLst>
            <pc:docMk/>
            <pc:sldMk cId="1632642567" sldId="432"/>
            <ac:spMk id="4" creationId="{00000000-0000-0000-0000-000000000000}"/>
          </ac:spMkLst>
        </pc:spChg>
        <pc:graphicFrameChg chg="mod modGraphic">
          <ac:chgData name="Nate Odendahl" userId="S::nate_odendahl@dai.com::87f857e7-fc4b-4f3b-a96a-96cea7820032" providerId="AD" clId="Web-{BF655D6E-32A9-C214-A723-DD107B580769}" dt="2023-07-12T15:41:26.538" v="1038"/>
          <ac:graphicFrameMkLst>
            <pc:docMk/>
            <pc:sldMk cId="1632642567" sldId="432"/>
            <ac:graphicFrameMk id="2" creationId="{C6516BDB-D031-4A27-BD48-448120ED5D94}"/>
          </ac:graphicFrameMkLst>
        </pc:graphicFrameChg>
      </pc:sldChg>
      <pc:sldChg chg="modSp">
        <pc:chgData name="Nate Odendahl" userId="S::nate_odendahl@dai.com::87f857e7-fc4b-4f3b-a96a-96cea7820032" providerId="AD" clId="Web-{BF655D6E-32A9-C214-A723-DD107B580769}" dt="2023-07-12T14:53:02.252" v="55" actId="20577"/>
        <pc:sldMkLst>
          <pc:docMk/>
          <pc:sldMk cId="2327759775" sldId="433"/>
        </pc:sldMkLst>
        <pc:spChg chg="mod">
          <ac:chgData name="Nate Odendahl" userId="S::nate_odendahl@dai.com::87f857e7-fc4b-4f3b-a96a-96cea7820032" providerId="AD" clId="Web-{BF655D6E-32A9-C214-A723-DD107B580769}" dt="2023-07-12T14:53:02.252" v="55" actId="20577"/>
          <ac:spMkLst>
            <pc:docMk/>
            <pc:sldMk cId="2327759775" sldId="433"/>
            <ac:spMk id="3" creationId="{F9EA050C-2BCC-4459-859D-B27712E2B3B1}"/>
          </ac:spMkLst>
        </pc:spChg>
      </pc:sldChg>
      <pc:sldChg chg="modSp addCm modCm">
        <pc:chgData name="Nate Odendahl" userId="S::nate_odendahl@dai.com::87f857e7-fc4b-4f3b-a96a-96cea7820032" providerId="AD" clId="Web-{BF655D6E-32A9-C214-A723-DD107B580769}" dt="2023-07-12T15:06:16.848" v="860"/>
        <pc:sldMkLst>
          <pc:docMk/>
          <pc:sldMk cId="2956834526" sldId="436"/>
        </pc:sldMkLst>
        <pc:spChg chg="mod">
          <ac:chgData name="Nate Odendahl" userId="S::nate_odendahl@dai.com::87f857e7-fc4b-4f3b-a96a-96cea7820032" providerId="AD" clId="Web-{BF655D6E-32A9-C214-A723-DD107B580769}" dt="2023-07-12T15:05:21.377" v="858" actId="1076"/>
          <ac:spMkLst>
            <pc:docMk/>
            <pc:sldMk cId="2956834526" sldId="436"/>
            <ac:spMk id="2" creationId="{825A1A81-7879-4DF7-A154-7F75285AAD00}"/>
          </ac:spMkLst>
        </pc:spChg>
      </pc:sldChg>
      <pc:sldChg chg="addSp delSp modSp">
        <pc:chgData name="Nate Odendahl" userId="S::nate_odendahl@dai.com::87f857e7-fc4b-4f3b-a96a-96cea7820032" providerId="AD" clId="Web-{BF655D6E-32A9-C214-A723-DD107B580769}" dt="2023-07-12T15:35:35.249" v="982" actId="20577"/>
        <pc:sldMkLst>
          <pc:docMk/>
          <pc:sldMk cId="534073079" sldId="437"/>
        </pc:sldMkLst>
        <pc:spChg chg="mod">
          <ac:chgData name="Nate Odendahl" userId="S::nate_odendahl@dai.com::87f857e7-fc4b-4f3b-a96a-96cea7820032" providerId="AD" clId="Web-{BF655D6E-32A9-C214-A723-DD107B580769}" dt="2023-07-12T15:35:35.249" v="982" actId="20577"/>
          <ac:spMkLst>
            <pc:docMk/>
            <pc:sldMk cId="534073079" sldId="437"/>
            <ac:spMk id="3" creationId="{FF5AF1C5-0B01-472E-94C8-0F017462DB9E}"/>
          </ac:spMkLst>
        </pc:spChg>
        <pc:picChg chg="add del mod">
          <ac:chgData name="Nate Odendahl" userId="S::nate_odendahl@dai.com::87f857e7-fc4b-4f3b-a96a-96cea7820032" providerId="AD" clId="Web-{BF655D6E-32A9-C214-A723-DD107B580769}" dt="2023-07-12T15:35:24.545" v="975"/>
          <ac:picMkLst>
            <pc:docMk/>
            <pc:sldMk cId="534073079" sldId="437"/>
            <ac:picMk id="5" creationId="{82E6C66F-6B8A-D361-24F2-045C18C27C03}"/>
          </ac:picMkLst>
        </pc:picChg>
      </pc:sldChg>
    </pc:docChg>
  </pc:docChgLst>
  <pc:docChgLst>
    <pc:chgData name="Mark Pigott" userId="d7da98f0-b243-495f-9e22-6ad595d5d962" providerId="ADAL" clId="{5D9847DD-E89D-481E-A7A3-97C724EBFE7B}"/>
    <pc:docChg chg="undo custSel addSld delSld modSld sldOrd">
      <pc:chgData name="Mark Pigott" userId="d7da98f0-b243-495f-9e22-6ad595d5d962" providerId="ADAL" clId="{5D9847DD-E89D-481E-A7A3-97C724EBFE7B}" dt="2023-07-20T11:47:57.494" v="1212" actId="20577"/>
      <pc:docMkLst>
        <pc:docMk/>
      </pc:docMkLst>
      <pc:sldChg chg="modNotesTx">
        <pc:chgData name="Mark Pigott" userId="d7da98f0-b243-495f-9e22-6ad595d5d962" providerId="ADAL" clId="{5D9847DD-E89D-481E-A7A3-97C724EBFE7B}" dt="2023-07-20T11:46:57.742" v="1210" actId="20577"/>
        <pc:sldMkLst>
          <pc:docMk/>
          <pc:sldMk cId="1624947966" sldId="419"/>
        </pc:sldMkLst>
      </pc:sldChg>
      <pc:sldChg chg="modNotesTx">
        <pc:chgData name="Mark Pigott" userId="d7da98f0-b243-495f-9e22-6ad595d5d962" providerId="ADAL" clId="{5D9847DD-E89D-481E-A7A3-97C724EBFE7B}" dt="2023-07-20T11:47:04.309" v="1211" actId="20577"/>
        <pc:sldMkLst>
          <pc:docMk/>
          <pc:sldMk cId="737233525" sldId="427"/>
        </pc:sldMkLst>
      </pc:sldChg>
      <pc:sldChg chg="addCm modCm">
        <pc:chgData name="Mark Pigott" userId="d7da98f0-b243-495f-9e22-6ad595d5d962" providerId="ADAL" clId="{5D9847DD-E89D-481E-A7A3-97C724EBFE7B}" dt="2023-07-12T14:58:09.229" v="33"/>
        <pc:sldMkLst>
          <pc:docMk/>
          <pc:sldMk cId="1620011911" sldId="428"/>
        </pc:sldMkLst>
      </pc:sldChg>
      <pc:sldChg chg="modNotesTx">
        <pc:chgData name="Mark Pigott" userId="d7da98f0-b243-495f-9e22-6ad595d5d962" providerId="ADAL" clId="{5D9847DD-E89D-481E-A7A3-97C724EBFE7B}" dt="2023-07-12T14:57:38.964" v="31" actId="20577"/>
        <pc:sldMkLst>
          <pc:docMk/>
          <pc:sldMk cId="3279961839" sldId="429"/>
        </pc:sldMkLst>
      </pc:sldChg>
      <pc:sldChg chg="modNotesTx">
        <pc:chgData name="Mark Pigott" userId="d7da98f0-b243-495f-9e22-6ad595d5d962" providerId="ADAL" clId="{5D9847DD-E89D-481E-A7A3-97C724EBFE7B}" dt="2023-07-20T11:47:57.494" v="1212" actId="20577"/>
        <pc:sldMkLst>
          <pc:docMk/>
          <pc:sldMk cId="4004264602" sldId="430"/>
        </pc:sldMkLst>
      </pc:sldChg>
      <pc:sldChg chg="modNotes modNotesTx">
        <pc:chgData name="Mark Pigott" userId="d7da98f0-b243-495f-9e22-6ad595d5d962" providerId="ADAL" clId="{5D9847DD-E89D-481E-A7A3-97C724EBFE7B}" dt="2023-07-20T11:46:37.065" v="1186" actId="27636"/>
        <pc:sldMkLst>
          <pc:docMk/>
          <pc:sldMk cId="1632642567" sldId="432"/>
        </pc:sldMkLst>
      </pc:sldChg>
      <pc:sldChg chg="ord">
        <pc:chgData name="Mark Pigott" userId="d7da98f0-b243-495f-9e22-6ad595d5d962" providerId="ADAL" clId="{5D9847DD-E89D-481E-A7A3-97C724EBFE7B}" dt="2023-07-12T15:05:40.735" v="36"/>
        <pc:sldMkLst>
          <pc:docMk/>
          <pc:sldMk cId="3587258493" sldId="434"/>
        </pc:sldMkLst>
      </pc:sldChg>
      <pc:sldChg chg="delCm">
        <pc:chgData name="Mark Pigott" userId="d7da98f0-b243-495f-9e22-6ad595d5d962" providerId="ADAL" clId="{5D9847DD-E89D-481E-A7A3-97C724EBFE7B}" dt="2023-07-12T14:59:02.058" v="34" actId="1592"/>
        <pc:sldMkLst>
          <pc:docMk/>
          <pc:sldMk cId="4219075626" sldId="435"/>
        </pc:sldMkLst>
      </pc:sldChg>
      <pc:sldChg chg="ord">
        <pc:chgData name="Mark Pigott" userId="d7da98f0-b243-495f-9e22-6ad595d5d962" providerId="ADAL" clId="{5D9847DD-E89D-481E-A7A3-97C724EBFE7B}" dt="2023-07-12T17:15:49.734" v="1140"/>
        <pc:sldMkLst>
          <pc:docMk/>
          <pc:sldMk cId="2956834526" sldId="436"/>
        </pc:sldMkLst>
      </pc:sldChg>
      <pc:sldChg chg="modSp add mod modNotesTx">
        <pc:chgData name="Mark Pigott" userId="d7da98f0-b243-495f-9e22-6ad595d5d962" providerId="ADAL" clId="{5D9847DD-E89D-481E-A7A3-97C724EBFE7B}" dt="2023-07-12T15:21:57.744" v="1125" actId="20577"/>
        <pc:sldMkLst>
          <pc:docMk/>
          <pc:sldMk cId="1191233656" sldId="438"/>
        </pc:sldMkLst>
        <pc:spChg chg="mod">
          <ac:chgData name="Mark Pigott" userId="d7da98f0-b243-495f-9e22-6ad595d5d962" providerId="ADAL" clId="{5D9847DD-E89D-481E-A7A3-97C724EBFE7B}" dt="2023-07-12T15:21:57.744" v="1125" actId="20577"/>
          <ac:spMkLst>
            <pc:docMk/>
            <pc:sldMk cId="1191233656" sldId="438"/>
            <ac:spMk id="3" creationId="{3DE7F2B4-B8AE-4103-B6DF-ECB94B53F6C5}"/>
          </ac:spMkLst>
        </pc:spChg>
        <pc:spChg chg="mod">
          <ac:chgData name="Mark Pigott" userId="d7da98f0-b243-495f-9e22-6ad595d5d962" providerId="ADAL" clId="{5D9847DD-E89D-481E-A7A3-97C724EBFE7B}" dt="2023-07-12T15:06:45.898" v="75" actId="20577"/>
          <ac:spMkLst>
            <pc:docMk/>
            <pc:sldMk cId="1191233656" sldId="438"/>
            <ac:spMk id="4" creationId="{85D93365-F802-445A-B24F-2BB5BEA27CE7}"/>
          </ac:spMkLst>
        </pc:spChg>
        <pc:spChg chg="mod">
          <ac:chgData name="Mark Pigott" userId="d7da98f0-b243-495f-9e22-6ad595d5d962" providerId="ADAL" clId="{5D9847DD-E89D-481E-A7A3-97C724EBFE7B}" dt="2023-07-12T15:08:59.871" v="78" actId="20577"/>
          <ac:spMkLst>
            <pc:docMk/>
            <pc:sldMk cId="1191233656" sldId="438"/>
            <ac:spMk id="5" creationId="{A950DEEA-C998-4B9C-AC4C-7E90CC763D58}"/>
          </ac:spMkLst>
        </pc:spChg>
      </pc:sldChg>
      <pc:sldChg chg="new del">
        <pc:chgData name="Mark Pigott" userId="d7da98f0-b243-495f-9e22-6ad595d5d962" providerId="ADAL" clId="{5D9847DD-E89D-481E-A7A3-97C724EBFE7B}" dt="2023-07-12T15:05:59.042" v="38" actId="2696"/>
        <pc:sldMkLst>
          <pc:docMk/>
          <pc:sldMk cId="3034604807" sldId="438"/>
        </pc:sldMkLst>
      </pc:sldChg>
      <pc:sldChg chg="addSp delSp modSp add mod modNotesTx">
        <pc:chgData name="Mark Pigott" userId="d7da98f0-b243-495f-9e22-6ad595d5d962" providerId="ADAL" clId="{5D9847DD-E89D-481E-A7A3-97C724EBFE7B}" dt="2023-07-12T17:22:42.283" v="1185" actId="20577"/>
        <pc:sldMkLst>
          <pc:docMk/>
          <pc:sldMk cId="1835436173" sldId="439"/>
        </pc:sldMkLst>
        <pc:spChg chg="del">
          <ac:chgData name="Mark Pigott" userId="d7da98f0-b243-495f-9e22-6ad595d5d962" providerId="ADAL" clId="{5D9847DD-E89D-481E-A7A3-97C724EBFE7B}" dt="2023-07-12T17:22:07.104" v="1163" actId="478"/>
          <ac:spMkLst>
            <pc:docMk/>
            <pc:sldMk cId="1835436173" sldId="439"/>
            <ac:spMk id="3" creationId="{3DE7F2B4-B8AE-4103-B6DF-ECB94B53F6C5}"/>
          </ac:spMkLst>
        </pc:spChg>
        <pc:spChg chg="mod">
          <ac:chgData name="Mark Pigott" userId="d7da98f0-b243-495f-9e22-6ad595d5d962" providerId="ADAL" clId="{5D9847DD-E89D-481E-A7A3-97C724EBFE7B}" dt="2023-07-12T17:22:03.864" v="1162" actId="20577"/>
          <ac:spMkLst>
            <pc:docMk/>
            <pc:sldMk cId="1835436173" sldId="439"/>
            <ac:spMk id="4" creationId="{85D93365-F802-445A-B24F-2BB5BEA27CE7}"/>
          </ac:spMkLst>
        </pc:spChg>
        <pc:spChg chg="del">
          <ac:chgData name="Mark Pigott" userId="d7da98f0-b243-495f-9e22-6ad595d5d962" providerId="ADAL" clId="{5D9847DD-E89D-481E-A7A3-97C724EBFE7B}" dt="2023-07-12T17:22:09.825" v="1164" actId="478"/>
          <ac:spMkLst>
            <pc:docMk/>
            <pc:sldMk cId="1835436173" sldId="439"/>
            <ac:spMk id="5" creationId="{A950DEEA-C998-4B9C-AC4C-7E90CC763D58}"/>
          </ac:spMkLst>
        </pc:spChg>
        <pc:spChg chg="add del mod">
          <ac:chgData name="Mark Pigott" userId="d7da98f0-b243-495f-9e22-6ad595d5d962" providerId="ADAL" clId="{5D9847DD-E89D-481E-A7A3-97C724EBFE7B}" dt="2023-07-12T17:22:12.091" v="1165" actId="478"/>
          <ac:spMkLst>
            <pc:docMk/>
            <pc:sldMk cId="1835436173" sldId="439"/>
            <ac:spMk id="6" creationId="{31DEA337-2D4D-5280-F51F-FA4D2298540B}"/>
          </ac:spMkLst>
        </pc:spChg>
        <pc:graphicFrameChg chg="add mod modGraphic">
          <ac:chgData name="Mark Pigott" userId="d7da98f0-b243-495f-9e22-6ad595d5d962" providerId="ADAL" clId="{5D9847DD-E89D-481E-A7A3-97C724EBFE7B}" dt="2023-07-12T17:22:35.846" v="1170" actId="14100"/>
          <ac:graphicFrameMkLst>
            <pc:docMk/>
            <pc:sldMk cId="1835436173" sldId="439"/>
            <ac:graphicFrameMk id="7" creationId="{FFFAAFB2-4D3B-BF4E-BE55-758F22FC6E72}"/>
          </ac:graphicFrameMkLst>
        </pc:graphicFrameChg>
      </pc:sldChg>
    </pc:docChg>
  </pc:docChgLst>
  <pc:docChgLst>
    <pc:chgData clId="Web-{E36A8B27-CB34-4C29-9738-0209E5DA1D2D}"/>
    <pc:docChg chg="mod">
      <pc:chgData name="" userId="" providerId="" clId="Web-{E36A8B27-CB34-4C29-9738-0209E5DA1D2D}" dt="2023-07-13T14:51:42.948" v="1"/>
      <pc:docMkLst>
        <pc:docMk/>
      </pc:docMkLst>
      <pc:sldChg chg="modCm">
        <pc:chgData name="" userId="" providerId="" clId="Web-{E36A8B27-CB34-4C29-9738-0209E5DA1D2D}" dt="2023-07-13T14:51:42.948" v="1"/>
        <pc:sldMkLst>
          <pc:docMk/>
          <pc:sldMk cId="1191233656" sldId="438"/>
        </pc:sldMkLst>
        <pc:extLst>
          <p:ext xmlns:p="http://schemas.openxmlformats.org/presentationml/2006/main" uri="{D6D511B9-2390-475A-947B-AFAB55BFBCF1}">
            <pc226:cmChg xmlns:pc226="http://schemas.microsoft.com/office/powerpoint/2022/06/main/command" chg="">
              <pc226:chgData name="" userId="" providerId="" clId="Web-{E36A8B27-CB34-4C29-9738-0209E5DA1D2D}" dt="2023-07-13T14:51:42.948" v="1"/>
              <pc2:cmMkLst xmlns:pc2="http://schemas.microsoft.com/office/powerpoint/2019/9/main/command">
                <pc:docMk/>
                <pc:sldMk cId="1191233656" sldId="438"/>
                <pc2:cmMk id="{521C4830-5C4C-40EA-B374-4E30DD100CC9}"/>
              </pc2:cmMkLst>
              <pc226:cmRplyChg chg="add">
                <pc226:chgData name="" userId="" providerId="" clId="Web-{E36A8B27-CB34-4C29-9738-0209E5DA1D2D}" dt="2023-07-13T14:51:42.948" v="1"/>
                <pc2:cmRplyMkLst xmlns:pc2="http://schemas.microsoft.com/office/powerpoint/2019/9/main/command">
                  <pc:docMk/>
                  <pc:sldMk cId="1191233656" sldId="438"/>
                  <pc2:cmMk id="{521C4830-5C4C-40EA-B374-4E30DD100CC9}"/>
                  <pc2:cmRplyMk id="{D81E6590-8F49-411B-81B3-48A8693681CA}"/>
                </pc2:cmRplyMkLst>
              </pc226:cmRplyChg>
            </pc226:cmChg>
          </p:ext>
        </pc:extLst>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1699" cy="461804"/>
          </a:xfrm>
          <a:prstGeom prst="rect">
            <a:avLst/>
          </a:prstGeom>
        </p:spPr>
        <p:txBody>
          <a:bodyPr vert="horz" lIns="92492" tIns="46246" rIns="92492" bIns="46246" rtlCol="0"/>
          <a:lstStyle>
            <a:lvl1pPr algn="l">
              <a:defRPr sz="1200"/>
            </a:lvl1pPr>
          </a:lstStyle>
          <a:p>
            <a:endParaRPr lang="en-US"/>
          </a:p>
        </p:txBody>
      </p:sp>
      <p:sp>
        <p:nvSpPr>
          <p:cNvPr id="3" name="Date Placeholder 2"/>
          <p:cNvSpPr>
            <a:spLocks noGrp="1"/>
          </p:cNvSpPr>
          <p:nvPr>
            <p:ph type="dt" sz="quarter" idx="1"/>
          </p:nvPr>
        </p:nvSpPr>
        <p:spPr>
          <a:xfrm>
            <a:off x="3936768" y="0"/>
            <a:ext cx="3011699" cy="461804"/>
          </a:xfrm>
          <a:prstGeom prst="rect">
            <a:avLst/>
          </a:prstGeom>
        </p:spPr>
        <p:txBody>
          <a:bodyPr vert="horz" lIns="92492" tIns="46246" rIns="92492" bIns="46246" rtlCol="0"/>
          <a:lstStyle>
            <a:lvl1pPr algn="r">
              <a:defRPr sz="1200"/>
            </a:lvl1pPr>
          </a:lstStyle>
          <a:p>
            <a:fld id="{67F5253C-9A75-AF46-ACEE-EAEE5B05D801}" type="datetimeFigureOut">
              <a:rPr lang="en-US" smtClean="0"/>
              <a:pPr/>
              <a:t>7/20/2023</a:t>
            </a:fld>
            <a:endParaRPr lang="en-US"/>
          </a:p>
        </p:txBody>
      </p:sp>
      <p:sp>
        <p:nvSpPr>
          <p:cNvPr id="4" name="Footer Placeholder 3"/>
          <p:cNvSpPr>
            <a:spLocks noGrp="1"/>
          </p:cNvSpPr>
          <p:nvPr>
            <p:ph type="ftr" sz="quarter" idx="2"/>
          </p:nvPr>
        </p:nvSpPr>
        <p:spPr>
          <a:xfrm>
            <a:off x="0" y="8772668"/>
            <a:ext cx="3011699" cy="461804"/>
          </a:xfrm>
          <a:prstGeom prst="rect">
            <a:avLst/>
          </a:prstGeom>
        </p:spPr>
        <p:txBody>
          <a:bodyPr vert="horz" lIns="92492" tIns="46246" rIns="92492" bIns="46246" rtlCol="0" anchor="b"/>
          <a:lstStyle>
            <a:lvl1pPr algn="l">
              <a:defRPr sz="1200"/>
            </a:lvl1pPr>
          </a:lstStyle>
          <a:p>
            <a:endParaRPr lang="en-US"/>
          </a:p>
        </p:txBody>
      </p:sp>
      <p:sp>
        <p:nvSpPr>
          <p:cNvPr id="5" name="Slide Number Placeholder 4"/>
          <p:cNvSpPr>
            <a:spLocks noGrp="1"/>
          </p:cNvSpPr>
          <p:nvPr>
            <p:ph type="sldNum" sz="quarter" idx="3"/>
          </p:nvPr>
        </p:nvSpPr>
        <p:spPr>
          <a:xfrm>
            <a:off x="3936768" y="8772668"/>
            <a:ext cx="3011699" cy="461804"/>
          </a:xfrm>
          <a:prstGeom prst="rect">
            <a:avLst/>
          </a:prstGeom>
        </p:spPr>
        <p:txBody>
          <a:bodyPr vert="horz" lIns="92492" tIns="46246" rIns="92492" bIns="46246" rtlCol="0" anchor="b"/>
          <a:lstStyle>
            <a:lvl1pPr algn="r">
              <a:defRPr sz="1200"/>
            </a:lvl1pPr>
          </a:lstStyle>
          <a:p>
            <a:fld id="{D1A940B9-CD79-EF4A-961D-7F81D59A9659}" type="slidenum">
              <a:rPr lang="en-US" smtClean="0"/>
              <a:pPr/>
              <a:t>‹#›</a:t>
            </a:fld>
            <a:endParaRPr lang="en-US"/>
          </a:p>
        </p:txBody>
      </p:sp>
    </p:spTree>
    <p:extLst>
      <p:ext uri="{BB962C8B-B14F-4D97-AF65-F5344CB8AC3E}">
        <p14:creationId xmlns:p14="http://schemas.microsoft.com/office/powerpoint/2010/main" val="71161932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1699" cy="461804"/>
          </a:xfrm>
          <a:prstGeom prst="rect">
            <a:avLst/>
          </a:prstGeom>
        </p:spPr>
        <p:txBody>
          <a:bodyPr vert="horz" lIns="92492" tIns="46246" rIns="92492" bIns="46246" rtlCol="0"/>
          <a:lstStyle>
            <a:lvl1pPr algn="l">
              <a:defRPr sz="1200"/>
            </a:lvl1pPr>
          </a:lstStyle>
          <a:p>
            <a:endParaRPr lang="en-US"/>
          </a:p>
        </p:txBody>
      </p:sp>
      <p:sp>
        <p:nvSpPr>
          <p:cNvPr id="3" name="Date Placeholder 2"/>
          <p:cNvSpPr>
            <a:spLocks noGrp="1"/>
          </p:cNvSpPr>
          <p:nvPr>
            <p:ph type="dt" idx="1"/>
          </p:nvPr>
        </p:nvSpPr>
        <p:spPr>
          <a:xfrm>
            <a:off x="3936768" y="0"/>
            <a:ext cx="3011699" cy="461804"/>
          </a:xfrm>
          <a:prstGeom prst="rect">
            <a:avLst/>
          </a:prstGeom>
        </p:spPr>
        <p:txBody>
          <a:bodyPr vert="horz" lIns="92492" tIns="46246" rIns="92492" bIns="46246" rtlCol="0"/>
          <a:lstStyle>
            <a:lvl1pPr algn="r">
              <a:defRPr sz="1200"/>
            </a:lvl1pPr>
          </a:lstStyle>
          <a:p>
            <a:fld id="{6B0B5A0C-4C94-FA4D-AE3B-06DAC0064AF4}" type="datetimeFigureOut">
              <a:rPr lang="en-US" smtClean="0"/>
              <a:pPr/>
              <a:t>7/20/2023</a:t>
            </a:fld>
            <a:endParaRPr lang="en-US"/>
          </a:p>
        </p:txBody>
      </p:sp>
      <p:sp>
        <p:nvSpPr>
          <p:cNvPr id="4" name="Slide Image Placeholder 3"/>
          <p:cNvSpPr>
            <a:spLocks noGrp="1" noRot="1" noChangeAspect="1"/>
          </p:cNvSpPr>
          <p:nvPr>
            <p:ph type="sldImg" idx="2"/>
          </p:nvPr>
        </p:nvSpPr>
        <p:spPr>
          <a:xfrm>
            <a:off x="1165225" y="692150"/>
            <a:ext cx="4619625" cy="3463925"/>
          </a:xfrm>
          <a:prstGeom prst="rect">
            <a:avLst/>
          </a:prstGeom>
          <a:noFill/>
          <a:ln w="12700">
            <a:solidFill>
              <a:prstClr val="black"/>
            </a:solidFill>
          </a:ln>
        </p:spPr>
        <p:txBody>
          <a:bodyPr vert="horz" lIns="92492" tIns="46246" rIns="92492" bIns="46246" rtlCol="0" anchor="ctr"/>
          <a:lstStyle/>
          <a:p>
            <a:endParaRPr lang="en-US"/>
          </a:p>
        </p:txBody>
      </p:sp>
      <p:sp>
        <p:nvSpPr>
          <p:cNvPr id="5" name="Notes Placeholder 4"/>
          <p:cNvSpPr>
            <a:spLocks noGrp="1"/>
          </p:cNvSpPr>
          <p:nvPr>
            <p:ph type="body" sz="quarter" idx="3"/>
          </p:nvPr>
        </p:nvSpPr>
        <p:spPr>
          <a:xfrm>
            <a:off x="695008" y="4387136"/>
            <a:ext cx="5560060" cy="4156234"/>
          </a:xfrm>
          <a:prstGeom prst="rect">
            <a:avLst/>
          </a:prstGeom>
        </p:spPr>
        <p:txBody>
          <a:bodyPr vert="horz" lIns="92492" tIns="46246" rIns="92492" bIns="46246"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772668"/>
            <a:ext cx="3011699" cy="461804"/>
          </a:xfrm>
          <a:prstGeom prst="rect">
            <a:avLst/>
          </a:prstGeom>
        </p:spPr>
        <p:txBody>
          <a:bodyPr vert="horz" lIns="92492" tIns="46246" rIns="92492" bIns="46246" rtlCol="0" anchor="b"/>
          <a:lstStyle>
            <a:lvl1pPr algn="l">
              <a:defRPr sz="1200"/>
            </a:lvl1pPr>
          </a:lstStyle>
          <a:p>
            <a:endParaRPr lang="en-US"/>
          </a:p>
        </p:txBody>
      </p:sp>
      <p:sp>
        <p:nvSpPr>
          <p:cNvPr id="7" name="Slide Number Placeholder 6"/>
          <p:cNvSpPr>
            <a:spLocks noGrp="1"/>
          </p:cNvSpPr>
          <p:nvPr>
            <p:ph type="sldNum" sz="quarter" idx="5"/>
          </p:nvPr>
        </p:nvSpPr>
        <p:spPr>
          <a:xfrm>
            <a:off x="3936768" y="8772668"/>
            <a:ext cx="3011699" cy="461804"/>
          </a:xfrm>
          <a:prstGeom prst="rect">
            <a:avLst/>
          </a:prstGeom>
        </p:spPr>
        <p:txBody>
          <a:bodyPr vert="horz" lIns="92492" tIns="46246" rIns="92492" bIns="46246" rtlCol="0" anchor="b"/>
          <a:lstStyle>
            <a:lvl1pPr algn="r">
              <a:defRPr sz="1200"/>
            </a:lvl1pPr>
          </a:lstStyle>
          <a:p>
            <a:fld id="{DD154D62-D7A5-D248-8B93-7A8623E1000B}" type="slidenum">
              <a:rPr lang="en-US" smtClean="0"/>
              <a:pPr/>
              <a:t>‹#›</a:t>
            </a:fld>
            <a:endParaRPr lang="en-US"/>
          </a:p>
        </p:txBody>
      </p:sp>
    </p:spTree>
    <p:extLst>
      <p:ext uri="{BB962C8B-B14F-4D97-AF65-F5344CB8AC3E}">
        <p14:creationId xmlns:p14="http://schemas.microsoft.com/office/powerpoint/2010/main" val="1423317391"/>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001"/>
              <a:t>Daniella to give welcome. </a:t>
            </a:r>
            <a:endParaRPr lang="en-US"/>
          </a:p>
        </p:txBody>
      </p:sp>
      <p:sp>
        <p:nvSpPr>
          <p:cNvPr id="4" name="Slide Number Placeholder 3"/>
          <p:cNvSpPr>
            <a:spLocks noGrp="1"/>
          </p:cNvSpPr>
          <p:nvPr>
            <p:ph type="sldNum" sz="quarter" idx="5"/>
          </p:nvPr>
        </p:nvSpPr>
        <p:spPr/>
        <p:txBody>
          <a:bodyPr/>
          <a:lstStyle/>
          <a:p>
            <a:fld id="{DD154D62-D7A5-D248-8B93-7A8623E1000B}" type="slidenum">
              <a:rPr lang="en-US" smtClean="0"/>
              <a:pPr/>
              <a:t>1</a:t>
            </a:fld>
            <a:endParaRPr lang="en-US"/>
          </a:p>
        </p:txBody>
      </p:sp>
    </p:spTree>
    <p:extLst>
      <p:ext uri="{BB962C8B-B14F-4D97-AF65-F5344CB8AC3E}">
        <p14:creationId xmlns:p14="http://schemas.microsoft.com/office/powerpoint/2010/main" val="231918778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cs typeface="Calibri"/>
              </a:rPr>
              <a:t>The Review Committee will score and evaluate applications based on the strength of the six elements addressed in Section II, Description of the Technical Approach. Please refer to Section II for the full description of the Technical Approach elements. </a:t>
            </a:r>
          </a:p>
        </p:txBody>
      </p:sp>
      <p:sp>
        <p:nvSpPr>
          <p:cNvPr id="4" name="Slide Number Placeholder 3"/>
          <p:cNvSpPr>
            <a:spLocks noGrp="1"/>
          </p:cNvSpPr>
          <p:nvPr>
            <p:ph type="sldNum" sz="quarter" idx="5"/>
          </p:nvPr>
        </p:nvSpPr>
        <p:spPr/>
        <p:txBody>
          <a:bodyPr/>
          <a:lstStyle/>
          <a:p>
            <a:fld id="{DD154D62-D7A5-D248-8B93-7A8623E1000B}" type="slidenum">
              <a:rPr lang="en-US" smtClean="0"/>
              <a:pPr/>
              <a:t>10</a:t>
            </a:fld>
            <a:endParaRPr lang="en-US"/>
          </a:p>
        </p:txBody>
      </p:sp>
    </p:spTree>
    <p:extLst>
      <p:ext uri="{BB962C8B-B14F-4D97-AF65-F5344CB8AC3E}">
        <p14:creationId xmlns:p14="http://schemas.microsoft.com/office/powerpoint/2010/main" val="153622231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DD154D62-D7A5-D248-8B93-7A8623E1000B}" type="slidenum">
              <a:rPr lang="en-US" smtClean="0"/>
              <a:pPr/>
              <a:t>11</a:t>
            </a:fld>
            <a:endParaRPr lang="en-US"/>
          </a:p>
        </p:txBody>
      </p:sp>
    </p:spTree>
    <p:extLst>
      <p:ext uri="{BB962C8B-B14F-4D97-AF65-F5344CB8AC3E}">
        <p14:creationId xmlns:p14="http://schemas.microsoft.com/office/powerpoint/2010/main" val="310975131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lnSpcReduction="10000"/>
          </a:bodyPr>
          <a:lstStyle/>
          <a:p>
            <a:pPr marL="171450" indent="-171450">
              <a:buFont typeface="Arial" panose="020B0604020202020204" pitchFamily="34" charset="0"/>
              <a:buChar char="•"/>
            </a:pPr>
            <a:r>
              <a:rPr lang="en-US" sz="1200" kern="1200">
                <a:solidFill>
                  <a:schemeClr val="tx1"/>
                </a:solidFill>
                <a:effectLst/>
                <a:latin typeface="+mn-lt"/>
                <a:ea typeface="+mn-ea"/>
                <a:cs typeface="+mn-cs"/>
              </a:rPr>
              <a:t>Review: all eligible applications are reviewed by a technical evaluation committee that will evaluate proposals based on the criteria outlined on page</a:t>
            </a:r>
            <a:r>
              <a:rPr lang="en-US"/>
              <a:t> 10</a:t>
            </a:r>
            <a:r>
              <a:rPr lang="en-US" sz="1200" kern="1200">
                <a:solidFill>
                  <a:schemeClr val="tx1"/>
                </a:solidFill>
                <a:effectLst/>
                <a:latin typeface="+mn-lt"/>
                <a:ea typeface="+mn-ea"/>
                <a:cs typeface="+mn-cs"/>
              </a:rPr>
              <a:t> of the RFA document</a:t>
            </a:r>
          </a:p>
          <a:p>
            <a:pPr marL="171450" indent="-171450">
              <a:buFont typeface="Arial" panose="020B0604020202020204" pitchFamily="34" charset="0"/>
              <a:buChar char="•"/>
            </a:pPr>
            <a:r>
              <a:rPr lang="en-US" sz="1200" kern="1200">
                <a:solidFill>
                  <a:schemeClr val="tx1"/>
                </a:solidFill>
                <a:effectLst/>
                <a:latin typeface="+mn-lt"/>
                <a:ea typeface="+mn-ea"/>
                <a:cs typeface="+mn-cs"/>
              </a:rPr>
              <a:t>From that review all applicants will be notified of their </a:t>
            </a:r>
            <a:r>
              <a:rPr lang="en-US"/>
              <a:t>status. </a:t>
            </a:r>
          </a:p>
          <a:p>
            <a:pPr marL="342900" lvl="1" indent="-171450">
              <a:buFont typeface="Arial" panose="020B0604020202020204" pitchFamily="34" charset="0"/>
              <a:buChar char="•"/>
            </a:pPr>
            <a:r>
              <a:rPr lang="en-US"/>
              <a:t>There are three status options: shortlisted to enter co-development, and waitlisted to enter co-development depending on availability of more funds, and not selected. </a:t>
            </a:r>
            <a:endParaRPr lang="en-US">
              <a:cs typeface="Calibri"/>
            </a:endParaRPr>
          </a:p>
          <a:p>
            <a:pPr marL="171450" indent="-171450">
              <a:buFont typeface="Arial" panose="020B0604020202020204" pitchFamily="34" charset="0"/>
              <a:buChar char="•"/>
            </a:pPr>
            <a:r>
              <a:rPr lang="en-US"/>
              <a:t> Shortlisted</a:t>
            </a:r>
            <a:r>
              <a:rPr lang="en-US" sz="1200" kern="1200">
                <a:solidFill>
                  <a:schemeClr val="tx1"/>
                </a:solidFill>
                <a:effectLst/>
                <a:latin typeface="+mn-lt"/>
                <a:ea typeface="+mn-ea"/>
                <a:cs typeface="+mn-cs"/>
              </a:rPr>
              <a:t> applicants will enter into the co-development and award negotiation phase</a:t>
            </a:r>
            <a:r>
              <a:rPr lang="en-US">
                <a:cs typeface="Calibri"/>
              </a:rPr>
              <a:t> </a:t>
            </a:r>
          </a:p>
          <a:p>
            <a:pPr marL="628650" lvl="1" indent="-171450">
              <a:buFont typeface="Arial" panose="020B0604020202020204" pitchFamily="34" charset="0"/>
              <a:buChar char="•"/>
            </a:pPr>
            <a:r>
              <a:rPr lang="en-US" sz="1200" kern="1200">
                <a:solidFill>
                  <a:schemeClr val="tx1"/>
                </a:solidFill>
                <a:effectLst/>
                <a:latin typeface="+mn-lt"/>
                <a:ea typeface="+mn-ea"/>
                <a:cs typeface="+mn-cs"/>
              </a:rPr>
              <a:t>This is the time when partnership activities will be refined, and milestones will be developed.</a:t>
            </a:r>
            <a:r>
              <a:rPr lang="en-US"/>
              <a:t> </a:t>
            </a:r>
            <a:endParaRPr lang="en-US">
              <a:cs typeface="Calibri"/>
            </a:endParaRPr>
          </a:p>
          <a:p>
            <a:pPr marL="628650" lvl="1" indent="-171450">
              <a:buFont typeface="Arial" panose="020B0604020202020204" pitchFamily="34" charset="0"/>
              <a:buChar char="•"/>
            </a:pPr>
            <a:r>
              <a:rPr lang="en-US" sz="1200" kern="1200">
                <a:solidFill>
                  <a:schemeClr val="tx1"/>
                </a:solidFill>
                <a:effectLst/>
                <a:latin typeface="+mn-lt"/>
                <a:ea typeface="+mn-ea"/>
                <a:cs typeface="+mn-cs"/>
              </a:rPr>
              <a:t>This is also when due diligence is conducted to assess organizational and financial capacity of the firm</a:t>
            </a:r>
            <a:endParaRPr lang="en-US" sz="1200" kern="1200">
              <a:solidFill>
                <a:schemeClr val="tx1"/>
              </a:solidFill>
              <a:effectLst/>
              <a:latin typeface="+mn-lt"/>
              <a:cs typeface="Calibri"/>
            </a:endParaRPr>
          </a:p>
          <a:p>
            <a:pPr marL="628650" lvl="1" indent="-171450">
              <a:buFont typeface="Arial" panose="020B0604020202020204" pitchFamily="34" charset="0"/>
              <a:buChar char="•"/>
            </a:pPr>
            <a:r>
              <a:rPr lang="en-US" sz="1200" kern="1200">
                <a:solidFill>
                  <a:schemeClr val="tx1"/>
                </a:solidFill>
                <a:effectLst/>
                <a:latin typeface="+mn-lt"/>
                <a:ea typeface="+mn-ea"/>
                <a:cs typeface="+mn-cs"/>
              </a:rPr>
              <a:t>This is when the budget negotiation and cost verification process take place. Every line item of the budget will need to be verified via quotes and costs over $5,000 require 3 quotes.</a:t>
            </a:r>
            <a:r>
              <a:rPr lang="en-US"/>
              <a:t> </a:t>
            </a:r>
            <a:endParaRPr lang="en-US" sz="1200" kern="1200">
              <a:solidFill>
                <a:schemeClr val="tx1"/>
              </a:solidFill>
              <a:effectLst/>
              <a:latin typeface="+mn-lt"/>
              <a:cs typeface="Calibri"/>
            </a:endParaRPr>
          </a:p>
          <a:p>
            <a:pPr marL="1085850" lvl="2" indent="-171450">
              <a:buFont typeface="Arial" panose="020B0604020202020204" pitchFamily="34" charset="0"/>
              <a:buChar char="•"/>
            </a:pPr>
            <a:r>
              <a:rPr lang="en-US" sz="1200" kern="1200">
                <a:solidFill>
                  <a:schemeClr val="tx1"/>
                </a:solidFill>
                <a:effectLst/>
                <a:latin typeface="+mn-lt"/>
                <a:ea typeface="+mn-ea"/>
                <a:cs typeface="+mn-cs"/>
              </a:rPr>
              <a:t>Keep that in mind as you design your budgets</a:t>
            </a:r>
            <a:endParaRPr lang="en-US" sz="1200" kern="1200">
              <a:solidFill>
                <a:schemeClr val="tx1"/>
              </a:solidFill>
              <a:effectLst/>
              <a:latin typeface="+mn-lt"/>
              <a:cs typeface="Calibri"/>
            </a:endParaRPr>
          </a:p>
          <a:p>
            <a:pPr marL="1085850" lvl="2" indent="-171450">
              <a:buFont typeface="Arial" panose="020B0604020202020204" pitchFamily="34" charset="0"/>
              <a:buChar char="•"/>
            </a:pPr>
            <a:r>
              <a:rPr lang="en-US" sz="1200" kern="1200">
                <a:solidFill>
                  <a:schemeClr val="tx1"/>
                </a:solidFill>
                <a:effectLst/>
                <a:latin typeface="+mn-lt"/>
                <a:ea typeface="+mn-ea"/>
                <a:cs typeface="+mn-cs"/>
              </a:rPr>
              <a:t>MSP staff will help guide you through the process</a:t>
            </a:r>
            <a:endParaRPr lang="en-US" sz="1200" kern="1200">
              <a:solidFill>
                <a:schemeClr val="tx1"/>
              </a:solidFill>
              <a:effectLst/>
              <a:latin typeface="+mn-lt"/>
              <a:cs typeface="Calibri"/>
            </a:endParaRPr>
          </a:p>
          <a:p>
            <a:pPr marL="171450" lvl="0" indent="-171450">
              <a:buFont typeface="Arial" panose="020B0604020202020204" pitchFamily="34" charset="0"/>
              <a:buChar char="•"/>
            </a:pPr>
            <a:r>
              <a:rPr lang="en-US" sz="1200" kern="1200">
                <a:solidFill>
                  <a:schemeClr val="tx1"/>
                </a:solidFill>
                <a:effectLst/>
                <a:latin typeface="+mn-lt"/>
                <a:ea typeface="+mn-ea"/>
                <a:cs typeface="+mn-cs"/>
              </a:rPr>
              <a:t>The co-development and negotiation phase is </a:t>
            </a:r>
            <a:r>
              <a:rPr lang="en-US" sz="1200" b="1" kern="1200">
                <a:solidFill>
                  <a:schemeClr val="tx1"/>
                </a:solidFill>
                <a:effectLst/>
                <a:latin typeface="+mn-lt"/>
                <a:ea typeface="+mn-ea"/>
                <a:cs typeface="+mn-cs"/>
              </a:rPr>
              <a:t>time intensive </a:t>
            </a:r>
            <a:r>
              <a:rPr lang="en-US" sz="1200" kern="1200">
                <a:solidFill>
                  <a:schemeClr val="tx1"/>
                </a:solidFill>
                <a:effectLst/>
                <a:latin typeface="+mn-lt"/>
                <a:ea typeface="+mn-ea"/>
                <a:cs typeface="+mn-cs"/>
              </a:rPr>
              <a:t>because it sets up everything we need for implementation and reduces the administrative burden during the implementation phased – because everything has been negotiated up front</a:t>
            </a:r>
            <a:endParaRPr lang="en-US" sz="1200" kern="1200">
              <a:solidFill>
                <a:schemeClr val="tx1"/>
              </a:solidFill>
              <a:effectLst/>
              <a:latin typeface="+mn-lt"/>
              <a:cs typeface="Calibri"/>
            </a:endParaRPr>
          </a:p>
          <a:p>
            <a:pPr marL="628650" lvl="1" indent="-171450">
              <a:buFont typeface="Arial" panose="020B0604020202020204" pitchFamily="34" charset="0"/>
              <a:buChar char="•"/>
            </a:pPr>
            <a:r>
              <a:rPr lang="en-US" sz="1200" kern="1200">
                <a:solidFill>
                  <a:schemeClr val="tx1"/>
                </a:solidFill>
                <a:effectLst/>
                <a:latin typeface="+mn-lt"/>
                <a:ea typeface="+mn-ea"/>
                <a:cs typeface="+mn-cs"/>
              </a:rPr>
              <a:t>Because of this is can often take </a:t>
            </a:r>
            <a:r>
              <a:rPr lang="en-001" sz="1200" kern="1200">
                <a:solidFill>
                  <a:schemeClr val="tx1"/>
                </a:solidFill>
                <a:effectLst/>
                <a:latin typeface="+mn-lt"/>
                <a:ea typeface="+mn-ea"/>
                <a:cs typeface="+mn-cs"/>
              </a:rPr>
              <a:t>5-6 </a:t>
            </a:r>
            <a:r>
              <a:rPr lang="en-US" sz="1200" kern="1200">
                <a:solidFill>
                  <a:schemeClr val="tx1"/>
                </a:solidFill>
                <a:effectLst/>
                <a:latin typeface="+mn-lt"/>
                <a:ea typeface="+mn-ea"/>
                <a:cs typeface="+mn-cs"/>
              </a:rPr>
              <a:t>months</a:t>
            </a:r>
            <a:endParaRPr lang="en-US" sz="1200" kern="1200">
              <a:solidFill>
                <a:schemeClr val="tx1"/>
              </a:solidFill>
              <a:effectLst/>
              <a:latin typeface="+mn-lt"/>
              <a:cs typeface="Calibri"/>
            </a:endParaRPr>
          </a:p>
          <a:p>
            <a:endParaRPr lang="en-US"/>
          </a:p>
        </p:txBody>
      </p:sp>
      <p:sp>
        <p:nvSpPr>
          <p:cNvPr id="4" name="Slide Number Placeholder 3"/>
          <p:cNvSpPr>
            <a:spLocks noGrp="1"/>
          </p:cNvSpPr>
          <p:nvPr>
            <p:ph type="sldNum" sz="quarter" idx="10"/>
          </p:nvPr>
        </p:nvSpPr>
        <p:spPr/>
        <p:txBody>
          <a:bodyPr/>
          <a:lstStyle/>
          <a:p>
            <a:fld id="{DD154D62-D7A5-D248-8B93-7A8623E1000B}" type="slidenum">
              <a:rPr lang="en-US" smtClean="0"/>
              <a:pPr/>
              <a:t>12</a:t>
            </a:fld>
            <a:endParaRPr lang="en-US"/>
          </a:p>
        </p:txBody>
      </p:sp>
    </p:spTree>
    <p:extLst>
      <p:ext uri="{BB962C8B-B14F-4D97-AF65-F5344CB8AC3E}">
        <p14:creationId xmlns:p14="http://schemas.microsoft.com/office/powerpoint/2010/main" val="356787838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001" sz="1200" kern="1200">
                <a:solidFill>
                  <a:schemeClr val="tx1"/>
                </a:solidFill>
                <a:effectLst/>
                <a:latin typeface="+mn-lt"/>
                <a:ea typeface="+mn-ea"/>
                <a:cs typeface="+mn-cs"/>
              </a:rPr>
              <a:t>Daniella</a:t>
            </a:r>
            <a:endParaRPr lang="en-US" sz="1200" kern="1200">
              <a:solidFill>
                <a:schemeClr val="tx1"/>
              </a:solidFill>
              <a:effectLst/>
              <a:latin typeface="+mn-lt"/>
              <a:ea typeface="+mn-ea"/>
              <a:cs typeface="+mn-cs"/>
            </a:endParaRPr>
          </a:p>
          <a:p>
            <a:endParaRPr lang="en-US" sz="1200" kern="1200">
              <a:solidFill>
                <a:schemeClr val="tx1"/>
              </a:solidFill>
              <a:effectLst/>
              <a:latin typeface="+mn-lt"/>
              <a:ea typeface="+mn-ea"/>
              <a:cs typeface="+mn-cs"/>
            </a:endParaRPr>
          </a:p>
          <a:p>
            <a:pPr marL="171450" indent="-171450">
              <a:buFont typeface="Arial" panose="020B0604020202020204" pitchFamily="34" charset="0"/>
              <a:buChar char="•"/>
            </a:pPr>
            <a:r>
              <a:rPr lang="en-US" sz="1200" kern="1200">
                <a:solidFill>
                  <a:schemeClr val="tx1"/>
                </a:solidFill>
                <a:effectLst/>
                <a:latin typeface="+mn-lt"/>
                <a:ea typeface="+mn-ea"/>
                <a:cs typeface="+mn-cs"/>
              </a:rPr>
              <a:t>DC-based project (</a:t>
            </a:r>
            <a:r>
              <a:rPr lang="en-US"/>
              <a:t>buy-in</a:t>
            </a:r>
            <a:r>
              <a:rPr lang="en-US" sz="1200" kern="1200">
                <a:solidFill>
                  <a:schemeClr val="tx1"/>
                </a:solidFill>
                <a:effectLst/>
                <a:latin typeface="+mn-lt"/>
                <a:ea typeface="+mn-ea"/>
                <a:cs typeface="+mn-cs"/>
              </a:rPr>
              <a:t> mechanism) focused on learning and good practice on Market Systems Development (MSD) and Private Sector Engagement (PSE).</a:t>
            </a:r>
          </a:p>
          <a:p>
            <a:pPr marL="171450" indent="-171450">
              <a:buFont typeface="Arial" panose="020B0604020202020204" pitchFamily="34" charset="0"/>
              <a:buChar char="•"/>
            </a:pPr>
            <a:r>
              <a:rPr lang="en-US" sz="1200" kern="1200">
                <a:solidFill>
                  <a:schemeClr val="tx1"/>
                </a:solidFill>
                <a:effectLst/>
                <a:latin typeface="+mn-lt"/>
                <a:ea typeface="+mn-ea"/>
                <a:cs typeface="+mn-cs"/>
              </a:rPr>
              <a:t>We operate globally implement in 10-20 countries, through our partnership programs, technical assistance, research projects.</a:t>
            </a:r>
            <a:endParaRPr lang="en-US" sz="1200" kern="1200">
              <a:solidFill>
                <a:schemeClr val="tx1"/>
              </a:solidFill>
              <a:effectLst/>
              <a:latin typeface="+mn-lt"/>
              <a:cs typeface="Calibri"/>
            </a:endParaRPr>
          </a:p>
          <a:p>
            <a:pPr marL="171450" indent="-171450">
              <a:buFont typeface="Arial" panose="020B0604020202020204" pitchFamily="34" charset="0"/>
              <a:buChar char="•"/>
            </a:pPr>
            <a:r>
              <a:rPr lang="en-US" sz="1200" kern="1200">
                <a:solidFill>
                  <a:schemeClr val="tx1"/>
                </a:solidFill>
                <a:effectLst/>
                <a:latin typeface="+mn-lt"/>
                <a:ea typeface="+mn-ea"/>
                <a:cs typeface="+mn-cs"/>
              </a:rPr>
              <a:t>Our partnerships (grants) are meant to</a:t>
            </a:r>
            <a:r>
              <a:rPr lang="en-US"/>
              <a:t> fund innovative solutions that align with your business needs and our technical objectives</a:t>
            </a:r>
            <a:endParaRPr lang="en-US" sz="1200" kern="1200">
              <a:solidFill>
                <a:schemeClr val="tx1"/>
              </a:solidFill>
              <a:effectLst/>
              <a:latin typeface="+mn-lt"/>
              <a:cs typeface="Calibri"/>
            </a:endParaRPr>
          </a:p>
          <a:p>
            <a:pPr marL="171450" indent="-171450">
              <a:buFont typeface="Arial" panose="020B0604020202020204" pitchFamily="34" charset="0"/>
              <a:buChar char="•"/>
            </a:pPr>
            <a:endParaRPr lang="en-US" sz="1200" kern="1200">
              <a:solidFill>
                <a:schemeClr val="tx1"/>
              </a:solidFill>
              <a:effectLst/>
              <a:latin typeface="+mn-lt"/>
              <a:ea typeface="+mn-ea"/>
              <a:cs typeface="+mn-cs"/>
            </a:endParaRPr>
          </a:p>
        </p:txBody>
      </p:sp>
      <p:sp>
        <p:nvSpPr>
          <p:cNvPr id="4" name="Slide Number Placeholder 3"/>
          <p:cNvSpPr>
            <a:spLocks noGrp="1"/>
          </p:cNvSpPr>
          <p:nvPr>
            <p:ph type="sldNum" sz="quarter" idx="5"/>
          </p:nvPr>
        </p:nvSpPr>
        <p:spPr/>
        <p:txBody>
          <a:bodyPr/>
          <a:lstStyle/>
          <a:p>
            <a:fld id="{DD154D62-D7A5-D248-8B93-7A8623E1000B}" type="slidenum">
              <a:rPr lang="en-US" smtClean="0"/>
              <a:pPr/>
              <a:t>2</a:t>
            </a:fld>
            <a:endParaRPr lang="en-US"/>
          </a:p>
        </p:txBody>
      </p:sp>
    </p:spTree>
    <p:extLst>
      <p:ext uri="{BB962C8B-B14F-4D97-AF65-F5344CB8AC3E}">
        <p14:creationId xmlns:p14="http://schemas.microsoft.com/office/powerpoint/2010/main" val="425068528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lnSpcReduction="10000"/>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001" sz="1800">
                <a:effectLst/>
                <a:latin typeface="Calibri" panose="020F0502020204030204" pitchFamily="34" charset="0"/>
                <a:ea typeface="Calibri" panose="020F0502020204030204" pitchFamily="34" charset="0"/>
                <a:cs typeface="Times New Roman" panose="02020603050405020304" pitchFamily="18" charset="0"/>
              </a:rPr>
              <a:t>Daniella</a:t>
            </a:r>
          </a:p>
          <a:p>
            <a:pPr marL="0" marR="0" lvl="0" indent="0" algn="l" defTabSz="457200" rtl="0" eaLnBrk="1" fontAlgn="auto" latinLnBrk="0" hangingPunct="1">
              <a:lnSpc>
                <a:spcPct val="100000"/>
              </a:lnSpc>
              <a:spcBef>
                <a:spcPts val="0"/>
              </a:spcBef>
              <a:spcAft>
                <a:spcPts val="0"/>
              </a:spcAft>
              <a:buClrTx/>
              <a:buSzTx/>
              <a:buFontTx/>
              <a:buNone/>
              <a:tabLst/>
              <a:defRPr/>
            </a:pPr>
            <a:endParaRPr lang="en-001" sz="1800">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457200" rtl="0" eaLnBrk="1" fontAlgn="auto" latinLnBrk="0" hangingPunct="1">
              <a:lnSpc>
                <a:spcPct val="100000"/>
              </a:lnSpc>
              <a:spcBef>
                <a:spcPts val="0"/>
              </a:spcBef>
              <a:spcAft>
                <a:spcPts val="0"/>
              </a:spcAft>
              <a:buClrTx/>
              <a:buSzTx/>
              <a:buFontTx/>
              <a:buNone/>
              <a:tabLst/>
              <a:defRPr/>
            </a:pPr>
            <a:r>
              <a:rPr lang="en-US" sz="1800">
                <a:effectLst/>
                <a:latin typeface="Calibri" panose="020F0502020204030204" pitchFamily="34" charset="0"/>
                <a:ea typeface="Calibri" panose="020F0502020204030204" pitchFamily="34" charset="0"/>
                <a:cs typeface="Times New Roman" panose="02020603050405020304" pitchFamily="18" charset="0"/>
              </a:rPr>
              <a:t>So why the private sector? USAID is a development agency which works to address development challenges around the world. MSP </a:t>
            </a:r>
            <a:r>
              <a:rPr lang="en-001" sz="1800">
                <a:effectLst/>
                <a:latin typeface="Calibri" panose="020F0502020204030204" pitchFamily="34" charset="0"/>
                <a:ea typeface="Calibri" panose="020F0502020204030204" pitchFamily="34" charset="0"/>
                <a:cs typeface="Times New Roman" panose="02020603050405020304" pitchFamily="18" charset="0"/>
              </a:rPr>
              <a:t>FLW</a:t>
            </a:r>
            <a:r>
              <a:rPr lang="en-US" sz="1800">
                <a:effectLst/>
                <a:latin typeface="Calibri" panose="020F0502020204030204" pitchFamily="34" charset="0"/>
                <a:ea typeface="Calibri" panose="020F0502020204030204" pitchFamily="34" charset="0"/>
                <a:cs typeface="Times New Roman" panose="02020603050405020304" pitchFamily="18" charset="0"/>
              </a:rPr>
              <a:t> is a project which sees the private sector as one of the main drivers for delivering development impact in a sustainable and market-oriented way. Ultimately, business challenges (trouble getting loans or investment, high cost of doing business, etc.) are development challenges which MSP </a:t>
            </a:r>
            <a:r>
              <a:rPr lang="en-001" sz="1800">
                <a:effectLst/>
                <a:latin typeface="Calibri" panose="020F0502020204030204" pitchFamily="34" charset="0"/>
                <a:ea typeface="Calibri" panose="020F0502020204030204" pitchFamily="34" charset="0"/>
                <a:cs typeface="Times New Roman" panose="02020603050405020304" pitchFamily="18" charset="0"/>
              </a:rPr>
              <a:t>FLW</a:t>
            </a:r>
            <a:r>
              <a:rPr lang="en-US" sz="1800">
                <a:effectLst/>
                <a:latin typeface="Calibri" panose="020F0502020204030204" pitchFamily="34" charset="0"/>
                <a:ea typeface="Calibri" panose="020F0502020204030204" pitchFamily="34" charset="0"/>
                <a:cs typeface="Times New Roman" panose="02020603050405020304" pitchFamily="18" charset="0"/>
              </a:rPr>
              <a:t> is well positioned to help to address. In this particular activity, MSP</a:t>
            </a:r>
            <a:r>
              <a:rPr lang="en-001" sz="1800">
                <a:effectLst/>
                <a:latin typeface="Calibri" panose="020F0502020204030204" pitchFamily="34" charset="0"/>
                <a:ea typeface="Calibri" panose="020F0502020204030204" pitchFamily="34" charset="0"/>
                <a:cs typeface="Times New Roman" panose="02020603050405020304" pitchFamily="18" charset="0"/>
              </a:rPr>
              <a:t> FLW</a:t>
            </a:r>
            <a:r>
              <a:rPr lang="en-US" sz="1800">
                <a:effectLst/>
                <a:latin typeface="Calibri" panose="020F0502020204030204" pitchFamily="34" charset="0"/>
                <a:ea typeface="Calibri" panose="020F0502020204030204" pitchFamily="34" charset="0"/>
                <a:cs typeface="Times New Roman" panose="02020603050405020304" pitchFamily="18" charset="0"/>
              </a:rPr>
              <a:t> is looking to work with private sector business partners to co-invest into a business concept in order to help to reduce the risk to businesses that it takes to test out new ideas or expand into new areas. Understanding the challenges, USAID would like to work with businesses directly to invest, innovate, and engage in areas outside of or expand its normal business practices. </a:t>
            </a:r>
          </a:p>
          <a:p>
            <a:endParaRPr lang="en-US"/>
          </a:p>
        </p:txBody>
      </p:sp>
      <p:sp>
        <p:nvSpPr>
          <p:cNvPr id="4" name="Slide Number Placeholder 3"/>
          <p:cNvSpPr>
            <a:spLocks noGrp="1"/>
          </p:cNvSpPr>
          <p:nvPr>
            <p:ph type="sldNum" sz="quarter" idx="5"/>
          </p:nvPr>
        </p:nvSpPr>
        <p:spPr/>
        <p:txBody>
          <a:bodyPr/>
          <a:lstStyle/>
          <a:p>
            <a:fld id="{DD154D62-D7A5-D248-8B93-7A8623E1000B}" type="slidenum">
              <a:rPr lang="en-US" smtClean="0"/>
              <a:pPr/>
              <a:t>3</a:t>
            </a:fld>
            <a:endParaRPr lang="en-US"/>
          </a:p>
        </p:txBody>
      </p:sp>
    </p:spTree>
    <p:extLst>
      <p:ext uri="{BB962C8B-B14F-4D97-AF65-F5344CB8AC3E}">
        <p14:creationId xmlns:p14="http://schemas.microsoft.com/office/powerpoint/2010/main" val="51819284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a:p>
            <a:r>
              <a:rPr lang="en-US"/>
              <a:t>**All quotes directly from the publicly available RFA </a:t>
            </a:r>
            <a:endParaRPr lang="en-US">
              <a:cs typeface="Calibri"/>
            </a:endParaRPr>
          </a:p>
          <a:p>
            <a:endParaRPr lang="en-US">
              <a:cs typeface="Calibri"/>
            </a:endParaRPr>
          </a:p>
          <a:p>
            <a:r>
              <a:rPr lang="en-US">
                <a:cs typeface="Calibri"/>
              </a:rPr>
              <a:t>Two main points – the reason why MSP is focused on Gender Led investment is because there is proven benefit. </a:t>
            </a:r>
          </a:p>
          <a:p>
            <a:endParaRPr lang="en-US">
              <a:cs typeface="Calibri"/>
            </a:endParaRPr>
          </a:p>
          <a:p>
            <a:r>
              <a:rPr lang="en-US">
                <a:cs typeface="Calibri"/>
              </a:rPr>
              <a:t>Work with partners to meet them where they are at. Innovative within the context. </a:t>
            </a:r>
          </a:p>
        </p:txBody>
      </p:sp>
      <p:sp>
        <p:nvSpPr>
          <p:cNvPr id="4" name="Slide Number Placeholder 3"/>
          <p:cNvSpPr>
            <a:spLocks noGrp="1"/>
          </p:cNvSpPr>
          <p:nvPr>
            <p:ph type="sldNum" sz="quarter" idx="5"/>
          </p:nvPr>
        </p:nvSpPr>
        <p:spPr/>
        <p:txBody>
          <a:bodyPr/>
          <a:lstStyle/>
          <a:p>
            <a:fld id="{DD154D62-D7A5-D248-8B93-7A8623E1000B}" type="slidenum">
              <a:rPr lang="en-US" smtClean="0"/>
              <a:pPr/>
              <a:t>4</a:t>
            </a:fld>
            <a:endParaRPr lang="en-US"/>
          </a:p>
        </p:txBody>
      </p:sp>
    </p:spTree>
    <p:extLst>
      <p:ext uri="{BB962C8B-B14F-4D97-AF65-F5344CB8AC3E}">
        <p14:creationId xmlns:p14="http://schemas.microsoft.com/office/powerpoint/2010/main" val="28918098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001"/>
              <a:t>Nate:  </a:t>
            </a:r>
            <a:r>
              <a:rPr lang="en-US"/>
              <a:t>To initiate this process, MSP </a:t>
            </a:r>
            <a:r>
              <a:rPr lang="en-001"/>
              <a:t>FLW</a:t>
            </a:r>
            <a:r>
              <a:rPr lang="en-US"/>
              <a:t> has released a request for applications, which you all will have hopefully had access to through the MSP Access website. This document has a lot of details about what the overall objectives of the program are, who is eligible, and how to apply. We will just briefly run through some of the main components of the activity and then leave as much time as possible for you all to ask questions and share any feedback now that you have read and heard about this exciting opportunity. </a:t>
            </a:r>
          </a:p>
          <a:p>
            <a:endParaRPr lang="en-US"/>
          </a:p>
          <a:p>
            <a:r>
              <a:rPr lang="en-US"/>
              <a:t>The objectives are…</a:t>
            </a:r>
          </a:p>
        </p:txBody>
      </p:sp>
      <p:sp>
        <p:nvSpPr>
          <p:cNvPr id="4" name="Slide Number Placeholder 3"/>
          <p:cNvSpPr>
            <a:spLocks noGrp="1"/>
          </p:cNvSpPr>
          <p:nvPr>
            <p:ph type="sldNum" sz="quarter" idx="10"/>
          </p:nvPr>
        </p:nvSpPr>
        <p:spPr/>
        <p:txBody>
          <a:bodyPr/>
          <a:lstStyle/>
          <a:p>
            <a:fld id="{DD154D62-D7A5-D248-8B93-7A8623E1000B}" type="slidenum">
              <a:rPr lang="en-US" smtClean="0"/>
              <a:pPr/>
              <a:t>5</a:t>
            </a:fld>
            <a:endParaRPr lang="en-US"/>
          </a:p>
        </p:txBody>
      </p:sp>
    </p:spTree>
    <p:extLst>
      <p:ext uri="{BB962C8B-B14F-4D97-AF65-F5344CB8AC3E}">
        <p14:creationId xmlns:p14="http://schemas.microsoft.com/office/powerpoint/2010/main" val="162065466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cs typeface="Calibri"/>
              </a:rPr>
              <a:t>This is not an exhaustive list, if you can make a clear proposed concept in a reduction of food loss waste. </a:t>
            </a:r>
            <a:endParaRPr lang="en-US"/>
          </a:p>
        </p:txBody>
      </p:sp>
      <p:sp>
        <p:nvSpPr>
          <p:cNvPr id="4" name="Slide Number Placeholder 3"/>
          <p:cNvSpPr>
            <a:spLocks noGrp="1"/>
          </p:cNvSpPr>
          <p:nvPr>
            <p:ph type="sldNum" sz="quarter" idx="5"/>
          </p:nvPr>
        </p:nvSpPr>
        <p:spPr/>
        <p:txBody>
          <a:bodyPr/>
          <a:lstStyle/>
          <a:p>
            <a:fld id="{DD154D62-D7A5-D248-8B93-7A8623E1000B}" type="slidenum">
              <a:rPr lang="en-US" smtClean="0"/>
              <a:pPr/>
              <a:t>6</a:t>
            </a:fld>
            <a:endParaRPr lang="en-US"/>
          </a:p>
        </p:txBody>
      </p:sp>
    </p:spTree>
    <p:extLst>
      <p:ext uri="{BB962C8B-B14F-4D97-AF65-F5344CB8AC3E}">
        <p14:creationId xmlns:p14="http://schemas.microsoft.com/office/powerpoint/2010/main" val="97317463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a:bodyPr>
          <a:lstStyle/>
          <a:p>
            <a:pPr marL="171450" lvl="0" indent="-171450">
              <a:buFont typeface="Arial" panose="020B0604020202020204" pitchFamily="34" charset="0"/>
              <a:buChar char="•"/>
            </a:pPr>
            <a:r>
              <a:rPr lang="en-US" sz="1200" kern="1200">
                <a:solidFill>
                  <a:schemeClr val="tx1"/>
                </a:solidFill>
                <a:effectLst/>
                <a:latin typeface="+mn-lt"/>
                <a:ea typeface="+mn-ea"/>
                <a:cs typeface="+mn-cs"/>
              </a:rPr>
              <a:t>Funding range: </a:t>
            </a:r>
            <a:r>
              <a:rPr lang="en-001" sz="1200" kern="1200">
                <a:solidFill>
                  <a:schemeClr val="tx1"/>
                </a:solidFill>
                <a:effectLst/>
                <a:latin typeface="+mn-lt"/>
                <a:ea typeface="+mn-ea"/>
                <a:cs typeface="+mn-cs"/>
              </a:rPr>
              <a:t>$</a:t>
            </a:r>
            <a:r>
              <a:rPr lang="en-US" sz="1200" kern="1200">
                <a:solidFill>
                  <a:schemeClr val="tx1"/>
                </a:solidFill>
                <a:effectLst/>
                <a:latin typeface="+mn-lt"/>
                <a:ea typeface="+mn-ea"/>
                <a:cs typeface="+mn-cs"/>
              </a:rPr>
              <a:t>250,000 to </a:t>
            </a:r>
            <a:r>
              <a:rPr lang="en-US"/>
              <a:t>2,</a:t>
            </a:r>
            <a:r>
              <a:rPr lang="en-001"/>
              <a:t>00,000</a:t>
            </a:r>
            <a:r>
              <a:rPr lang="en-001" sz="1200" kern="1200">
                <a:solidFill>
                  <a:schemeClr val="tx1"/>
                </a:solidFill>
                <a:effectLst/>
                <a:latin typeface="+mn-lt"/>
                <a:ea typeface="+mn-ea"/>
                <a:cs typeface="+mn-cs"/>
              </a:rPr>
              <a:t> </a:t>
            </a:r>
            <a:r>
              <a:rPr lang="en-US" sz="1200" kern="1200">
                <a:solidFill>
                  <a:schemeClr val="tx1"/>
                </a:solidFill>
                <a:effectLst/>
                <a:latin typeface="+mn-lt"/>
                <a:ea typeface="+mn-ea"/>
                <a:cs typeface="+mn-cs"/>
              </a:rPr>
              <a:t>per award – This is funding available from MSP</a:t>
            </a:r>
          </a:p>
          <a:p>
            <a:pPr marL="171450" lvl="0" indent="-171450">
              <a:buFont typeface="Arial" panose="020B0604020202020204" pitchFamily="34" charset="0"/>
              <a:buChar char="•"/>
            </a:pPr>
            <a:r>
              <a:rPr lang="en-US" sz="1200" kern="1200">
                <a:solidFill>
                  <a:schemeClr val="tx1"/>
                </a:solidFill>
                <a:effectLst/>
                <a:latin typeface="+mn-lt"/>
                <a:ea typeface="+mn-ea"/>
                <a:cs typeface="+mn-cs"/>
              </a:rPr>
              <a:t>Co-investment: 1:1 – means that for every dollar you request from MSP, you much also put in a dollar of company funding</a:t>
            </a:r>
            <a:endParaRPr lang="en-US" sz="1200" kern="1200">
              <a:solidFill>
                <a:schemeClr val="tx1"/>
              </a:solidFill>
              <a:effectLst/>
              <a:latin typeface="+mn-lt"/>
              <a:cs typeface="Calibri"/>
            </a:endParaRPr>
          </a:p>
          <a:p>
            <a:pPr marL="628650" lvl="1" indent="-171450">
              <a:buFont typeface="Arial" panose="020B0604020202020204" pitchFamily="34" charset="0"/>
              <a:buChar char="•"/>
            </a:pPr>
            <a:r>
              <a:rPr lang="en-US" sz="1200" kern="1200">
                <a:solidFill>
                  <a:schemeClr val="tx1"/>
                </a:solidFill>
                <a:effectLst/>
                <a:latin typeface="+mn-lt"/>
                <a:ea typeface="+mn-ea"/>
                <a:cs typeface="+mn-cs"/>
              </a:rPr>
              <a:t>On the next slide we’ll talk more about what qualifies for co-investment</a:t>
            </a:r>
            <a:endParaRPr lang="en-US" sz="1200" kern="1200">
              <a:solidFill>
                <a:schemeClr val="tx1"/>
              </a:solidFill>
              <a:effectLst/>
              <a:latin typeface="+mn-lt"/>
              <a:cs typeface="Calibri"/>
            </a:endParaRPr>
          </a:p>
          <a:p>
            <a:pPr marL="171450" lvl="0" indent="-171450">
              <a:buFont typeface="Arial" panose="020B0604020202020204" pitchFamily="34" charset="0"/>
              <a:buChar char="•"/>
            </a:pPr>
            <a:r>
              <a:rPr lang="en-US" sz="1200" kern="1200">
                <a:solidFill>
                  <a:schemeClr val="tx1"/>
                </a:solidFill>
                <a:effectLst/>
                <a:latin typeface="+mn-lt"/>
                <a:ea typeface="+mn-ea"/>
                <a:cs typeface="+mn-cs"/>
              </a:rPr>
              <a:t>2-year partnerships – from the time of signing a final award</a:t>
            </a:r>
            <a:endParaRPr lang="en-US" sz="1200" kern="1200">
              <a:solidFill>
                <a:schemeClr val="tx1"/>
              </a:solidFill>
              <a:effectLst/>
              <a:latin typeface="+mn-lt"/>
              <a:cs typeface="Calibri"/>
            </a:endParaRPr>
          </a:p>
          <a:p>
            <a:pPr marL="171450" lvl="0" indent="-171450">
              <a:buFont typeface="Arial" panose="020B0604020202020204" pitchFamily="34" charset="0"/>
              <a:buChar char="•"/>
            </a:pPr>
            <a:r>
              <a:rPr lang="en-US" sz="1200" kern="1200">
                <a:solidFill>
                  <a:schemeClr val="tx1"/>
                </a:solidFill>
                <a:effectLst/>
                <a:latin typeface="+mn-lt"/>
                <a:ea typeface="+mn-ea"/>
                <a:cs typeface="+mn-cs"/>
              </a:rPr>
              <a:t>Pay-for-performance – fixed amount awards</a:t>
            </a:r>
            <a:endParaRPr lang="en-US" sz="1200" kern="1200">
              <a:solidFill>
                <a:schemeClr val="tx1"/>
              </a:solidFill>
              <a:effectLst/>
              <a:latin typeface="+mn-lt"/>
              <a:cs typeface="Calibri"/>
            </a:endParaRPr>
          </a:p>
          <a:p>
            <a:pPr marL="628650" lvl="1" indent="-171450">
              <a:buFont typeface="Arial" panose="020B0604020202020204" pitchFamily="34" charset="0"/>
              <a:buChar char="•"/>
            </a:pPr>
            <a:r>
              <a:rPr lang="en-US" sz="1200" kern="1200">
                <a:solidFill>
                  <a:schemeClr val="tx1"/>
                </a:solidFill>
                <a:effectLst/>
                <a:latin typeface="+mn-lt"/>
                <a:ea typeface="+mn-ea"/>
                <a:cs typeface="+mn-cs"/>
              </a:rPr>
              <a:t>This means we set all activities and costs upfront and that each award will have a set of negotiated milestones designed to measure partnership progress and success</a:t>
            </a:r>
            <a:endParaRPr lang="en-US" sz="1200" kern="1200">
              <a:solidFill>
                <a:schemeClr val="tx1"/>
              </a:solidFill>
              <a:effectLst/>
              <a:latin typeface="+mn-lt"/>
              <a:cs typeface="Calibri"/>
            </a:endParaRPr>
          </a:p>
          <a:p>
            <a:pPr marL="1085850" lvl="2" indent="-171450">
              <a:buFont typeface="Arial" panose="020B0604020202020204" pitchFamily="34" charset="0"/>
              <a:buChar char="•"/>
            </a:pPr>
            <a:r>
              <a:rPr lang="en-US" sz="1200" kern="1200">
                <a:solidFill>
                  <a:schemeClr val="tx1"/>
                </a:solidFill>
                <a:effectLst/>
                <a:latin typeface="+mn-lt"/>
                <a:ea typeface="+mn-ea"/>
                <a:cs typeface="+mn-cs"/>
              </a:rPr>
              <a:t>For example, if the objective of our partnership is to increase farmer access to </a:t>
            </a:r>
            <a:r>
              <a:rPr lang="en-001" sz="1200" kern="1200">
                <a:solidFill>
                  <a:schemeClr val="tx1"/>
                </a:solidFill>
                <a:effectLst/>
                <a:latin typeface="+mn-lt"/>
                <a:ea typeface="+mn-ea"/>
                <a:cs typeface="+mn-cs"/>
              </a:rPr>
              <a:t>cold c</a:t>
            </a:r>
            <a:r>
              <a:rPr lang="en-US" sz="1200" kern="1200">
                <a:solidFill>
                  <a:schemeClr val="tx1"/>
                </a:solidFill>
                <a:effectLst/>
                <a:latin typeface="+mn-lt"/>
                <a:ea typeface="+mn-ea"/>
                <a:cs typeface="+mn-cs"/>
              </a:rPr>
              <a:t>ha</a:t>
            </a:r>
            <a:r>
              <a:rPr lang="en-001" sz="1200" kern="1200">
                <a:solidFill>
                  <a:schemeClr val="tx1"/>
                </a:solidFill>
                <a:effectLst/>
                <a:latin typeface="+mn-lt"/>
                <a:ea typeface="+mn-ea"/>
                <a:cs typeface="+mn-cs"/>
              </a:rPr>
              <a:t>in services</a:t>
            </a:r>
            <a:r>
              <a:rPr lang="en-US" sz="1200" kern="1200">
                <a:solidFill>
                  <a:schemeClr val="tx1"/>
                </a:solidFill>
                <a:effectLst/>
                <a:latin typeface="+mn-lt"/>
                <a:ea typeface="+mn-ea"/>
                <a:cs typeface="+mn-cs"/>
              </a:rPr>
              <a:t>, there would be milestones </a:t>
            </a:r>
            <a:r>
              <a:rPr lang="en-001" sz="1200" kern="1200">
                <a:solidFill>
                  <a:schemeClr val="tx1"/>
                </a:solidFill>
                <a:effectLst/>
                <a:latin typeface="+mn-lt"/>
                <a:ea typeface="+mn-ea"/>
                <a:cs typeface="+mn-cs"/>
              </a:rPr>
              <a:t>corresponding to the number of farmers who gain access to those services (via purchase records, </a:t>
            </a:r>
            <a:r>
              <a:rPr lang="en-001" sz="1200" kern="1200" err="1">
                <a:solidFill>
                  <a:schemeClr val="tx1"/>
                </a:solidFill>
                <a:effectLst/>
                <a:latin typeface="+mn-lt"/>
                <a:ea typeface="+mn-ea"/>
                <a:cs typeface="+mn-cs"/>
              </a:rPr>
              <a:t>etc</a:t>
            </a:r>
            <a:r>
              <a:rPr lang="en-001" sz="1200" kern="1200">
                <a:solidFill>
                  <a:schemeClr val="tx1"/>
                </a:solidFill>
                <a:effectLst/>
                <a:latin typeface="+mn-lt"/>
                <a:ea typeface="+mn-ea"/>
                <a:cs typeface="+mn-cs"/>
              </a:rPr>
              <a:t>) and the differ</a:t>
            </a:r>
            <a:r>
              <a:rPr lang="en-US" sz="1200" kern="1200">
                <a:solidFill>
                  <a:schemeClr val="tx1"/>
                </a:solidFill>
                <a:effectLst/>
                <a:latin typeface="+mn-lt"/>
                <a:ea typeface="+mn-ea"/>
                <a:cs typeface="+mn-cs"/>
              </a:rPr>
              <a:t>en</a:t>
            </a:r>
            <a:r>
              <a:rPr lang="en-001" sz="1200" kern="1200">
                <a:solidFill>
                  <a:schemeClr val="tx1"/>
                </a:solidFill>
                <a:effectLst/>
                <a:latin typeface="+mn-lt"/>
                <a:ea typeface="+mn-ea"/>
                <a:cs typeface="+mn-cs"/>
              </a:rPr>
              <a:t>t types of services</a:t>
            </a:r>
            <a:r>
              <a:rPr lang="en-US" sz="1200" kern="1200">
                <a:solidFill>
                  <a:schemeClr val="tx1"/>
                </a:solidFill>
                <a:effectLst/>
                <a:latin typeface="+mn-lt"/>
                <a:ea typeface="+mn-ea"/>
                <a:cs typeface="+mn-cs"/>
              </a:rPr>
              <a:t>.</a:t>
            </a:r>
            <a:r>
              <a:rPr lang="en-US"/>
              <a:t> </a:t>
            </a:r>
          </a:p>
          <a:p>
            <a:pPr marL="1085850" lvl="2" indent="-171450">
              <a:buFont typeface="Arial" panose="020B0604020202020204" pitchFamily="34" charset="0"/>
              <a:buChar char="•"/>
            </a:pPr>
            <a:r>
              <a:rPr lang="en-US" sz="1200" kern="1200">
                <a:solidFill>
                  <a:schemeClr val="tx1"/>
                </a:solidFill>
                <a:effectLst/>
                <a:latin typeface="+mn-lt"/>
                <a:ea typeface="+mn-ea"/>
                <a:cs typeface="+mn-cs"/>
              </a:rPr>
              <a:t>There may also be a milestone for a farmer outreach plan or last-mile distribution plan</a:t>
            </a:r>
            <a:endParaRPr lang="en-US" sz="1200" kern="1200">
              <a:solidFill>
                <a:schemeClr val="tx1"/>
              </a:solidFill>
              <a:effectLst/>
              <a:latin typeface="+mn-lt"/>
              <a:cs typeface="Calibri"/>
            </a:endParaRPr>
          </a:p>
          <a:p>
            <a:pPr marL="628650" lvl="1" indent="-171450">
              <a:buFont typeface="Arial" panose="020B0604020202020204" pitchFamily="34" charset="0"/>
              <a:buChar char="•"/>
            </a:pPr>
            <a:r>
              <a:rPr lang="en-US" sz="1200" kern="1200">
                <a:solidFill>
                  <a:schemeClr val="tx1"/>
                </a:solidFill>
                <a:effectLst/>
                <a:latin typeface="+mn-lt"/>
                <a:ea typeface="+mn-ea"/>
                <a:cs typeface="+mn-cs"/>
              </a:rPr>
              <a:t>All milestones will be designed and negotiated during our co-development process, which we’ll talk more about in a minute</a:t>
            </a:r>
            <a:endParaRPr lang="en-US" sz="1200" kern="1200">
              <a:solidFill>
                <a:schemeClr val="tx1"/>
              </a:solidFill>
              <a:effectLst/>
              <a:latin typeface="+mn-lt"/>
              <a:cs typeface="Calibri"/>
            </a:endParaRPr>
          </a:p>
          <a:p>
            <a:pPr marL="628650" lvl="1" indent="-171450">
              <a:buFont typeface="Arial" panose="020B0604020202020204" pitchFamily="34" charset="0"/>
              <a:buChar char="•"/>
            </a:pPr>
            <a:r>
              <a:rPr lang="en-US" sz="1200" kern="1200">
                <a:solidFill>
                  <a:schemeClr val="tx1"/>
                </a:solidFill>
                <a:effectLst/>
                <a:latin typeface="+mn-lt"/>
                <a:ea typeface="+mn-ea"/>
                <a:cs typeface="+mn-cs"/>
              </a:rPr>
              <a:t>The fix</a:t>
            </a:r>
            <a:r>
              <a:rPr lang="en-001" sz="1200" kern="1200">
                <a:solidFill>
                  <a:schemeClr val="tx1"/>
                </a:solidFill>
                <a:effectLst/>
                <a:latin typeface="+mn-lt"/>
                <a:ea typeface="+mn-ea"/>
                <a:cs typeface="+mn-cs"/>
              </a:rPr>
              <a:t>ed</a:t>
            </a:r>
            <a:r>
              <a:rPr lang="en-US" sz="1200" kern="1200">
                <a:solidFill>
                  <a:schemeClr val="tx1"/>
                </a:solidFill>
                <a:effectLst/>
                <a:latin typeface="+mn-lt"/>
                <a:ea typeface="+mn-ea"/>
                <a:cs typeface="+mn-cs"/>
              </a:rPr>
              <a:t> amount award model also means that all costs will be negotiated up front.</a:t>
            </a:r>
            <a:r>
              <a:rPr lang="en-US"/>
              <a:t> </a:t>
            </a:r>
            <a:endParaRPr lang="en-US" sz="1200" kern="1200">
              <a:solidFill>
                <a:schemeClr val="tx1"/>
              </a:solidFill>
              <a:effectLst/>
              <a:latin typeface="+mn-lt"/>
              <a:cs typeface="Calibri"/>
            </a:endParaRPr>
          </a:p>
          <a:p>
            <a:pPr marL="1085850" lvl="2" indent="-171450">
              <a:buFont typeface="Arial" panose="020B0604020202020204" pitchFamily="34" charset="0"/>
              <a:buChar char="•"/>
            </a:pPr>
            <a:r>
              <a:rPr lang="en-US" sz="1200" kern="1200">
                <a:solidFill>
                  <a:schemeClr val="tx1"/>
                </a:solidFill>
                <a:effectLst/>
                <a:latin typeface="+mn-lt"/>
                <a:ea typeface="+mn-ea"/>
                <a:cs typeface="+mn-cs"/>
              </a:rPr>
              <a:t>Because award payments are made based on milestone achievement, during implementation we do not pay for actual cost incurred.</a:t>
            </a:r>
            <a:r>
              <a:rPr lang="en-US"/>
              <a:t> </a:t>
            </a:r>
            <a:endParaRPr lang="en-US" sz="1200" kern="1200">
              <a:solidFill>
                <a:schemeClr val="tx1"/>
              </a:solidFill>
              <a:effectLst/>
              <a:latin typeface="+mn-lt"/>
              <a:cs typeface="Calibri"/>
            </a:endParaRPr>
          </a:p>
          <a:p>
            <a:pPr marL="1085850" lvl="2" indent="-171450">
              <a:buFont typeface="Arial" panose="020B0604020202020204" pitchFamily="34" charset="0"/>
              <a:buChar char="•"/>
            </a:pPr>
            <a:r>
              <a:rPr lang="en-US" sz="1200" kern="1200">
                <a:solidFill>
                  <a:schemeClr val="tx1"/>
                </a:solidFill>
                <a:effectLst/>
                <a:latin typeface="+mn-lt"/>
                <a:ea typeface="+mn-ea"/>
                <a:cs typeface="+mn-cs"/>
              </a:rPr>
              <a:t>Instead we ask to develop and verify the budget up front. This means verifying cost via quotes from vendors or market research.</a:t>
            </a:r>
            <a:endParaRPr lang="en-US" sz="1200" kern="1200">
              <a:solidFill>
                <a:schemeClr val="tx1"/>
              </a:solidFill>
              <a:effectLst/>
              <a:latin typeface="+mn-lt"/>
              <a:cs typeface="Calibri"/>
            </a:endParaRPr>
          </a:p>
          <a:p>
            <a:pPr marL="1085850" lvl="2" indent="-171450">
              <a:buFont typeface="Arial" panose="020B0604020202020204" pitchFamily="34" charset="0"/>
              <a:buChar char="•"/>
            </a:pPr>
            <a:r>
              <a:rPr lang="en-US" sz="1200" kern="1200">
                <a:solidFill>
                  <a:schemeClr val="tx1"/>
                </a:solidFill>
                <a:effectLst/>
                <a:latin typeface="+mn-lt"/>
                <a:ea typeface="+mn-ea"/>
                <a:cs typeface="+mn-cs"/>
              </a:rPr>
              <a:t>During the negotiation process, MSP will help guide partners through this process</a:t>
            </a:r>
            <a:endParaRPr lang="en-US" sz="1200" kern="1200">
              <a:solidFill>
                <a:schemeClr val="tx1"/>
              </a:solidFill>
              <a:effectLst/>
              <a:latin typeface="+mn-lt"/>
              <a:cs typeface="Calibri"/>
            </a:endParaRPr>
          </a:p>
          <a:p>
            <a:endParaRPr lang="en-US"/>
          </a:p>
        </p:txBody>
      </p:sp>
      <p:sp>
        <p:nvSpPr>
          <p:cNvPr id="4" name="Slide Number Placeholder 3"/>
          <p:cNvSpPr>
            <a:spLocks noGrp="1"/>
          </p:cNvSpPr>
          <p:nvPr>
            <p:ph type="sldNum" sz="quarter" idx="5"/>
          </p:nvPr>
        </p:nvSpPr>
        <p:spPr/>
        <p:txBody>
          <a:bodyPr/>
          <a:lstStyle/>
          <a:p>
            <a:fld id="{DD154D62-D7A5-D248-8B93-7A8623E1000B}" type="slidenum">
              <a:rPr lang="en-US" smtClean="0"/>
              <a:pPr/>
              <a:t>7</a:t>
            </a:fld>
            <a:endParaRPr lang="en-US"/>
          </a:p>
        </p:txBody>
      </p:sp>
    </p:spTree>
    <p:extLst>
      <p:ext uri="{BB962C8B-B14F-4D97-AF65-F5344CB8AC3E}">
        <p14:creationId xmlns:p14="http://schemas.microsoft.com/office/powerpoint/2010/main" val="393371260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lnSpcReduction="10000"/>
          </a:bodyPr>
          <a:lstStyle/>
          <a:p>
            <a:pPr marL="171450" indent="-171450">
              <a:buFont typeface="Arial" panose="020B0604020202020204" pitchFamily="34" charset="0"/>
              <a:buChar char="•"/>
            </a:pPr>
            <a:r>
              <a:rPr lang="en-US" sz="1200" kern="1200">
                <a:solidFill>
                  <a:schemeClr val="tx1"/>
                </a:solidFill>
                <a:effectLst/>
                <a:latin typeface="+mn-lt"/>
                <a:ea typeface="+mn-ea"/>
                <a:cs typeface="+mn-cs"/>
              </a:rPr>
              <a:t>Cash investment during the partnership</a:t>
            </a:r>
            <a:r>
              <a:rPr lang="en-US"/>
              <a:t> </a:t>
            </a:r>
            <a:endParaRPr lang="en-US" sz="1200" kern="1200">
              <a:solidFill>
                <a:schemeClr val="tx1"/>
              </a:solidFill>
              <a:effectLst/>
              <a:latin typeface="+mn-lt"/>
              <a:ea typeface="+mn-ea"/>
              <a:cs typeface="+mn-cs"/>
            </a:endParaRPr>
          </a:p>
          <a:p>
            <a:pPr marL="628650" lvl="1" indent="-171450">
              <a:buFont typeface="Arial" panose="020B0604020202020204" pitchFamily="34" charset="0"/>
              <a:buChar char="•"/>
            </a:pPr>
            <a:r>
              <a:rPr lang="en-US" sz="1200" kern="1200">
                <a:solidFill>
                  <a:schemeClr val="tx1"/>
                </a:solidFill>
                <a:effectLst/>
                <a:latin typeface="+mn-lt"/>
                <a:ea typeface="+mn-ea"/>
                <a:cs typeface="+mn-cs"/>
              </a:rPr>
              <a:t>We cannot include costs already incurred. For example, if you have already purchased a piece of equipment it can not be included even if it is not in use yet.</a:t>
            </a:r>
            <a:r>
              <a:rPr lang="en-US"/>
              <a:t>  </a:t>
            </a:r>
            <a:endParaRPr lang="en-US" sz="1200" kern="1200">
              <a:solidFill>
                <a:schemeClr val="tx1"/>
              </a:solidFill>
              <a:effectLst/>
              <a:latin typeface="+mn-lt"/>
              <a:cs typeface="Calibri"/>
            </a:endParaRPr>
          </a:p>
          <a:p>
            <a:pPr marL="628650" lvl="1" indent="-171450">
              <a:buFont typeface="Arial" panose="020B0604020202020204" pitchFamily="34" charset="0"/>
              <a:buChar char="•"/>
            </a:pPr>
            <a:r>
              <a:rPr lang="en-US">
                <a:cs typeface="Calibri"/>
              </a:rPr>
              <a:t>Commit do co-investing out of own funding over the course of the project. </a:t>
            </a:r>
            <a:endParaRPr lang="en-US"/>
          </a:p>
          <a:p>
            <a:pPr marL="628650" lvl="1" indent="-171450">
              <a:buFont typeface="Arial" panose="020B0604020202020204" pitchFamily="34" charset="0"/>
              <a:buChar char="•"/>
            </a:pPr>
            <a:r>
              <a:rPr lang="en-US" sz="1200" kern="1200">
                <a:solidFill>
                  <a:schemeClr val="tx1"/>
                </a:solidFill>
                <a:effectLst/>
                <a:latin typeface="+mn-lt"/>
                <a:ea typeface="+mn-ea"/>
                <a:cs typeface="+mn-cs"/>
              </a:rPr>
              <a:t>All costs must be incurred after the signing of the partnership</a:t>
            </a:r>
            <a:r>
              <a:rPr lang="en-US"/>
              <a:t>  </a:t>
            </a:r>
            <a:endParaRPr lang="en-US" sz="1200" kern="1200">
              <a:solidFill>
                <a:schemeClr val="tx1"/>
              </a:solidFill>
              <a:effectLst/>
              <a:latin typeface="+mn-lt"/>
              <a:cs typeface="Calibri"/>
            </a:endParaRPr>
          </a:p>
          <a:p>
            <a:pPr marL="171450" indent="-171450">
              <a:buFont typeface="Arial" panose="020B0604020202020204" pitchFamily="34" charset="0"/>
              <a:buChar char="•"/>
            </a:pPr>
            <a:r>
              <a:rPr lang="en-US" sz="1200" kern="1200">
                <a:solidFill>
                  <a:schemeClr val="tx1"/>
                </a:solidFill>
                <a:effectLst/>
                <a:latin typeface="+mn-lt"/>
                <a:ea typeface="+mn-ea"/>
                <a:cs typeface="+mn-cs"/>
              </a:rPr>
              <a:t>Eligible costs</a:t>
            </a:r>
            <a:r>
              <a:rPr lang="en-001" sz="1200" kern="1200">
                <a:solidFill>
                  <a:schemeClr val="tx1"/>
                </a:solidFill>
                <a:effectLst/>
                <a:latin typeface="+mn-lt"/>
                <a:ea typeface="+mn-ea"/>
                <a:cs typeface="+mn-cs"/>
              </a:rPr>
              <a:t>—Refer to list</a:t>
            </a:r>
            <a:r>
              <a:rPr lang="en-001"/>
              <a:t> </a:t>
            </a:r>
            <a:r>
              <a:rPr lang="en-001" sz="1200" kern="1200">
                <a:solidFill>
                  <a:schemeClr val="tx1"/>
                </a:solidFill>
                <a:effectLst/>
                <a:latin typeface="+mn-lt"/>
                <a:ea typeface="+mn-ea"/>
                <a:cs typeface="+mn-cs"/>
              </a:rPr>
              <a:t> of ineligible costs in Attachment 2 of the RFA and highlight the big ones:</a:t>
            </a:r>
            <a:endParaRPr lang="en-001" sz="1200" kern="1200">
              <a:solidFill>
                <a:schemeClr val="tx1"/>
              </a:solidFill>
              <a:effectLst/>
              <a:latin typeface="+mn-lt"/>
              <a:cs typeface="Calibri"/>
            </a:endParaRPr>
          </a:p>
          <a:p>
            <a:pPr marL="628650" lvl="1" indent="-171450">
              <a:buFont typeface="Arial" panose="020B0604020202020204" pitchFamily="34" charset="0"/>
              <a:buChar char="•"/>
            </a:pPr>
            <a:r>
              <a:rPr lang="en-001" sz="1200" kern="1200">
                <a:solidFill>
                  <a:schemeClr val="tx1"/>
                </a:solidFill>
                <a:effectLst/>
                <a:latin typeface="+mn-lt"/>
                <a:ea typeface="+mn-ea"/>
                <a:cs typeface="+mn-cs"/>
              </a:rPr>
              <a:t>Construction, fertilizers, pesticides, seeds (only on partner contribution side), profit or fee,</a:t>
            </a:r>
            <a:r>
              <a:rPr lang="en-001"/>
              <a:t> </a:t>
            </a:r>
            <a:endParaRPr lang="en-US" sz="1200" kern="1200">
              <a:solidFill>
                <a:schemeClr val="tx1"/>
              </a:solidFill>
              <a:effectLst/>
              <a:latin typeface="+mn-lt"/>
              <a:ea typeface="+mn-ea"/>
              <a:cs typeface="+mn-cs"/>
            </a:endParaRPr>
          </a:p>
          <a:p>
            <a:pPr marL="171450" lvl="0" indent="-171450">
              <a:buFont typeface="Arial" panose="020B0604020202020204" pitchFamily="34" charset="0"/>
              <a:buChar char="•"/>
            </a:pPr>
            <a:r>
              <a:rPr lang="en-US" sz="1200" kern="1200">
                <a:solidFill>
                  <a:schemeClr val="tx1"/>
                </a:solidFill>
                <a:effectLst/>
                <a:latin typeface="+mn-lt"/>
                <a:ea typeface="+mn-ea"/>
                <a:cs typeface="+mn-cs"/>
              </a:rPr>
              <a:t>All costs must be directly related to partnership activities and the completion of milestones</a:t>
            </a:r>
            <a:endParaRPr lang="en-US" sz="1200" kern="1200">
              <a:solidFill>
                <a:schemeClr val="tx1"/>
              </a:solidFill>
              <a:effectLst/>
              <a:latin typeface="+mn-lt"/>
              <a:cs typeface="Calibri"/>
            </a:endParaRPr>
          </a:p>
          <a:p>
            <a:pPr marL="628650" lvl="1" indent="-171450">
              <a:buFont typeface="Arial" panose="020B0604020202020204" pitchFamily="34" charset="0"/>
              <a:buChar char="•"/>
            </a:pPr>
            <a:r>
              <a:rPr lang="en-US" sz="1200" kern="1200">
                <a:solidFill>
                  <a:schemeClr val="tx1"/>
                </a:solidFill>
                <a:effectLst/>
                <a:latin typeface="+mn-lt"/>
                <a:ea typeface="+mn-ea"/>
                <a:cs typeface="+mn-cs"/>
              </a:rPr>
              <a:t>We do not count costs that would be considered “biz as usual”</a:t>
            </a:r>
            <a:endParaRPr lang="en-US" sz="1200" kern="1200">
              <a:solidFill>
                <a:schemeClr val="tx1"/>
              </a:solidFill>
              <a:effectLst/>
              <a:latin typeface="+mn-lt"/>
              <a:cs typeface="Calibri"/>
            </a:endParaRPr>
          </a:p>
          <a:p>
            <a:pPr marL="1085850" lvl="2" indent="-171450">
              <a:buFont typeface="Arial" panose="020B0604020202020204" pitchFamily="34" charset="0"/>
              <a:buChar char="•"/>
            </a:pPr>
            <a:r>
              <a:rPr lang="en-US" sz="1200" kern="1200">
                <a:solidFill>
                  <a:schemeClr val="tx1"/>
                </a:solidFill>
                <a:effectLst/>
                <a:latin typeface="+mn-lt"/>
                <a:ea typeface="+mn-ea"/>
                <a:cs typeface="+mn-cs"/>
              </a:rPr>
              <a:t>For example, existing office space, accountants, bank fees – these are all cost needed to run your business and not directly related to the MSP partnership</a:t>
            </a:r>
            <a:endParaRPr lang="en-US" sz="1200" kern="1200">
              <a:solidFill>
                <a:schemeClr val="tx1"/>
              </a:solidFill>
              <a:effectLst/>
              <a:latin typeface="+mn-lt"/>
              <a:cs typeface="Calibri"/>
            </a:endParaRPr>
          </a:p>
          <a:p>
            <a:pPr marL="1085850" lvl="2" indent="-171450">
              <a:buFont typeface="Arial" panose="020B0604020202020204" pitchFamily="34" charset="0"/>
              <a:buChar char="•"/>
            </a:pPr>
            <a:r>
              <a:rPr lang="en-US" sz="1200" kern="1200">
                <a:solidFill>
                  <a:schemeClr val="tx1"/>
                </a:solidFill>
                <a:effectLst/>
                <a:latin typeface="+mn-lt"/>
                <a:ea typeface="+mn-ea"/>
                <a:cs typeface="+mn-cs"/>
              </a:rPr>
              <a:t>We also would not include reoccurring costs associated with creating your product.</a:t>
            </a:r>
            <a:r>
              <a:rPr lang="en-US"/>
              <a:t> </a:t>
            </a:r>
            <a:endParaRPr lang="en-US" sz="1200" kern="1200">
              <a:solidFill>
                <a:schemeClr val="tx1"/>
              </a:solidFill>
              <a:effectLst/>
              <a:latin typeface="+mn-lt"/>
              <a:cs typeface="Calibri"/>
            </a:endParaRPr>
          </a:p>
          <a:p>
            <a:pPr marL="1543050" lvl="3" indent="-171450">
              <a:buFont typeface="Arial" panose="020B0604020202020204" pitchFamily="34" charset="0"/>
              <a:buChar char="•"/>
            </a:pPr>
            <a:r>
              <a:rPr lang="en-US" sz="1200" kern="1200">
                <a:solidFill>
                  <a:schemeClr val="tx1"/>
                </a:solidFill>
                <a:effectLst/>
                <a:latin typeface="+mn-lt"/>
                <a:ea typeface="+mn-ea"/>
                <a:cs typeface="+mn-cs"/>
              </a:rPr>
              <a:t>Example: if the objective of the award is to introduce new technologies for processing mango and source from smallholder farmers – we would not consider the cost of purchasing raw mangos from farmers, but we would include costs for equipment and materials needed for the new processing line.</a:t>
            </a:r>
            <a:endParaRPr lang="en-US" sz="1200" kern="1200">
              <a:solidFill>
                <a:schemeClr val="tx1"/>
              </a:solidFill>
              <a:effectLst/>
              <a:latin typeface="+mn-lt"/>
              <a:cs typeface="Calibri"/>
            </a:endParaRPr>
          </a:p>
          <a:p>
            <a:endParaRPr lang="en-US"/>
          </a:p>
        </p:txBody>
      </p:sp>
      <p:sp>
        <p:nvSpPr>
          <p:cNvPr id="4" name="Slide Number Placeholder 3"/>
          <p:cNvSpPr>
            <a:spLocks noGrp="1"/>
          </p:cNvSpPr>
          <p:nvPr>
            <p:ph type="sldNum" sz="quarter" idx="5"/>
          </p:nvPr>
        </p:nvSpPr>
        <p:spPr/>
        <p:txBody>
          <a:bodyPr/>
          <a:lstStyle/>
          <a:p>
            <a:fld id="{DD154D62-D7A5-D248-8B93-7A8623E1000B}" type="slidenum">
              <a:rPr lang="en-US" smtClean="0"/>
              <a:pPr/>
              <a:t>8</a:t>
            </a:fld>
            <a:endParaRPr lang="en-US"/>
          </a:p>
        </p:txBody>
      </p:sp>
    </p:spTree>
    <p:extLst>
      <p:ext uri="{BB962C8B-B14F-4D97-AF65-F5344CB8AC3E}">
        <p14:creationId xmlns:p14="http://schemas.microsoft.com/office/powerpoint/2010/main" val="150770913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001"/>
              <a:t>Note that the full list of these is included in Section III of the RFA</a:t>
            </a:r>
            <a:endParaRPr lang="en-US"/>
          </a:p>
        </p:txBody>
      </p:sp>
      <p:sp>
        <p:nvSpPr>
          <p:cNvPr id="4" name="Slide Number Placeholder 3"/>
          <p:cNvSpPr>
            <a:spLocks noGrp="1"/>
          </p:cNvSpPr>
          <p:nvPr>
            <p:ph type="sldNum" sz="quarter" idx="5"/>
          </p:nvPr>
        </p:nvSpPr>
        <p:spPr/>
        <p:txBody>
          <a:bodyPr/>
          <a:lstStyle/>
          <a:p>
            <a:fld id="{DD154D62-D7A5-D248-8B93-7A8623E1000B}" type="slidenum">
              <a:rPr lang="en-US" smtClean="0"/>
              <a:pPr/>
              <a:t>9</a:t>
            </a:fld>
            <a:endParaRPr lang="en-US"/>
          </a:p>
        </p:txBody>
      </p:sp>
    </p:spTree>
    <p:extLst>
      <p:ext uri="{BB962C8B-B14F-4D97-AF65-F5344CB8AC3E}">
        <p14:creationId xmlns:p14="http://schemas.microsoft.com/office/powerpoint/2010/main" val="359815690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10" name="TextBox 9"/>
          <p:cNvSpPr txBox="1"/>
          <p:nvPr userDrawn="1"/>
        </p:nvSpPr>
        <p:spPr>
          <a:xfrm>
            <a:off x="358758" y="6611159"/>
            <a:ext cx="7226024" cy="230832"/>
          </a:xfrm>
          <a:prstGeom prst="rect">
            <a:avLst/>
          </a:prstGeom>
          <a:noFill/>
          <a:ln w="12700" cap="sq" cmpd="sng">
            <a:noFill/>
            <a:prstDash val="solid"/>
          </a:ln>
        </p:spPr>
        <p:txBody>
          <a:bodyPr wrap="square" rtlCol="0" anchor="t" anchorCtr="0">
            <a:spAutoFit/>
          </a:bodyPr>
          <a:lstStyle/>
          <a:p>
            <a:r>
              <a:rPr lang="en-US" sz="900" b="0" i="1">
                <a:solidFill>
                  <a:schemeClr val="bg1"/>
                </a:solidFill>
                <a:latin typeface="Arial"/>
                <a:cs typeface="Arial"/>
              </a:rPr>
              <a:t>Photo</a:t>
            </a:r>
            <a:r>
              <a:rPr lang="en-US" sz="900" b="0" i="1" baseline="0">
                <a:solidFill>
                  <a:schemeClr val="bg1"/>
                </a:solidFill>
                <a:latin typeface="Arial"/>
                <a:cs typeface="Arial"/>
              </a:rPr>
              <a:t> Credit Goes Here</a:t>
            </a:r>
            <a:endParaRPr lang="en-US" sz="900" b="0" i="1">
              <a:solidFill>
                <a:schemeClr val="bg1"/>
              </a:solidFill>
              <a:latin typeface="Arial"/>
              <a:cs typeface="Arial"/>
            </a:endParaRPr>
          </a:p>
        </p:txBody>
      </p:sp>
      <p:sp>
        <p:nvSpPr>
          <p:cNvPr id="15" name="Text Placeholder 14"/>
          <p:cNvSpPr>
            <a:spLocks noGrp="1"/>
          </p:cNvSpPr>
          <p:nvPr>
            <p:ph type="body" sz="quarter" idx="12" hasCustomPrompt="1"/>
          </p:nvPr>
        </p:nvSpPr>
        <p:spPr>
          <a:xfrm>
            <a:off x="462856" y="5723098"/>
            <a:ext cx="5022850" cy="260350"/>
          </a:xfrm>
          <a:prstGeom prst="rect">
            <a:avLst/>
          </a:prstGeom>
        </p:spPr>
        <p:txBody>
          <a:bodyPr/>
          <a:lstStyle>
            <a:lvl1pPr marL="0" indent="0">
              <a:buNone/>
              <a:defRPr sz="1000" i="1" baseline="0">
                <a:solidFill>
                  <a:schemeClr val="bg1"/>
                </a:solidFill>
                <a:latin typeface="Arial" panose="020B0604020202020204" pitchFamily="34" charset="0"/>
                <a:cs typeface="Arial" panose="020B0604020202020204" pitchFamily="34" charset="0"/>
              </a:defRPr>
            </a:lvl1pPr>
          </a:lstStyle>
          <a:p>
            <a:pPr lvl="0"/>
            <a:r>
              <a:rPr lang="en-US"/>
              <a:t>Photo credit: Name/Organization</a:t>
            </a:r>
          </a:p>
        </p:txBody>
      </p:sp>
      <p:sp>
        <p:nvSpPr>
          <p:cNvPr id="17" name="Text Placeholder 16"/>
          <p:cNvSpPr>
            <a:spLocks noGrp="1"/>
          </p:cNvSpPr>
          <p:nvPr>
            <p:ph type="body" sz="quarter" idx="13" hasCustomPrompt="1"/>
          </p:nvPr>
        </p:nvSpPr>
        <p:spPr>
          <a:xfrm>
            <a:off x="452438" y="5175081"/>
            <a:ext cx="8186737" cy="268287"/>
          </a:xfrm>
          <a:prstGeom prst="rect">
            <a:avLst/>
          </a:prstGeom>
        </p:spPr>
        <p:txBody>
          <a:bodyPr/>
          <a:lstStyle>
            <a:lvl1pPr marL="0" indent="0">
              <a:buNone/>
              <a:defRPr sz="1500" b="1" baseline="0">
                <a:solidFill>
                  <a:schemeClr val="bg1"/>
                </a:solidFill>
                <a:latin typeface="Arial" panose="020B0604020202020204" pitchFamily="34" charset="0"/>
                <a:cs typeface="Arial" panose="020B0604020202020204" pitchFamily="34" charset="0"/>
              </a:defRPr>
            </a:lvl1pPr>
          </a:lstStyle>
          <a:p>
            <a:pPr lvl="0"/>
            <a:r>
              <a:rPr lang="en-US"/>
              <a:t>Subhead goes here</a:t>
            </a:r>
          </a:p>
        </p:txBody>
      </p:sp>
      <p:sp>
        <p:nvSpPr>
          <p:cNvPr id="19" name="Text Placeholder 18"/>
          <p:cNvSpPr>
            <a:spLocks noGrp="1"/>
          </p:cNvSpPr>
          <p:nvPr>
            <p:ph type="body" sz="quarter" idx="14" hasCustomPrompt="1"/>
          </p:nvPr>
        </p:nvSpPr>
        <p:spPr>
          <a:xfrm>
            <a:off x="1021842" y="3829050"/>
            <a:ext cx="7089775" cy="1195388"/>
          </a:xfrm>
          <a:prstGeom prst="rect">
            <a:avLst/>
          </a:prstGeom>
        </p:spPr>
        <p:txBody>
          <a:bodyPr/>
          <a:lstStyle>
            <a:lvl1pPr marL="0" indent="0" algn="ctr">
              <a:buNone/>
              <a:defRPr sz="3400" baseline="0">
                <a:solidFill>
                  <a:schemeClr val="bg1">
                    <a:lumMod val="85000"/>
                  </a:schemeClr>
                </a:solidFill>
                <a:latin typeface="Arial" panose="020B0604020202020204" pitchFamily="34" charset="0"/>
                <a:cs typeface="Arial" panose="020B0604020202020204" pitchFamily="34" charset="0"/>
              </a:defRPr>
            </a:lvl1pPr>
          </a:lstStyle>
          <a:p>
            <a:pPr lvl="0"/>
            <a:r>
              <a:rPr lang="en-US"/>
              <a:t>TITLE OF PRESENTATION GOES HERE AND HERE</a:t>
            </a:r>
          </a:p>
        </p:txBody>
      </p:sp>
    </p:spTree>
    <p:extLst>
      <p:ext uri="{BB962C8B-B14F-4D97-AF65-F5344CB8AC3E}">
        <p14:creationId xmlns:p14="http://schemas.microsoft.com/office/powerpoint/2010/main" val="20996223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losing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27658716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o-branded 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8480560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Header and Left Justified Text">
    <p:spTree>
      <p:nvGrpSpPr>
        <p:cNvPr id="1" name=""/>
        <p:cNvGrpSpPr/>
        <p:nvPr/>
      </p:nvGrpSpPr>
      <p:grpSpPr>
        <a:xfrm>
          <a:off x="0" y="0"/>
          <a:ext cx="0" cy="0"/>
          <a:chOff x="0" y="0"/>
          <a:chExt cx="0" cy="0"/>
        </a:xfrm>
      </p:grpSpPr>
      <p:sp>
        <p:nvSpPr>
          <p:cNvPr id="4" name="Title 1"/>
          <p:cNvSpPr>
            <a:spLocks noGrp="1"/>
          </p:cNvSpPr>
          <p:nvPr>
            <p:ph type="title" hasCustomPrompt="1"/>
          </p:nvPr>
        </p:nvSpPr>
        <p:spPr bwMode="auto">
          <a:xfrm>
            <a:off x="448041" y="1156441"/>
            <a:ext cx="8229600" cy="597049"/>
          </a:xfrm>
          <a:prstGeom prst="rect">
            <a:avLst/>
          </a:prstGeom>
          <a:noFill/>
          <a:ln w="0">
            <a:noFill/>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0" numCol="1" anchor="t" anchorCtr="0" compatLnSpc="1">
            <a:prstTxWarp prst="textNoShape">
              <a:avLst/>
            </a:prstTxWarp>
          </a:bodyPr>
          <a:lstStyle>
            <a:lvl1pPr>
              <a:defRPr sz="3200" cap="all" baseline="0">
                <a:solidFill>
                  <a:srgbClr val="D37D28"/>
                </a:solidFill>
                <a:latin typeface="Arial" panose="020B0604020202020204" pitchFamily="34" charset="0"/>
                <a:cs typeface="Arial" panose="020B0604020202020204" pitchFamily="34" charset="0"/>
              </a:defRPr>
            </a:lvl1pPr>
          </a:lstStyle>
          <a:p>
            <a:r>
              <a:rPr lang="en-US" altLang="en-US"/>
              <a:t>HEADER HERE</a:t>
            </a:r>
          </a:p>
        </p:txBody>
      </p:sp>
      <p:sp>
        <p:nvSpPr>
          <p:cNvPr id="8" name="Text Placeholder 7"/>
          <p:cNvSpPr>
            <a:spLocks noGrp="1"/>
          </p:cNvSpPr>
          <p:nvPr>
            <p:ph type="body" sz="quarter" idx="10"/>
          </p:nvPr>
        </p:nvSpPr>
        <p:spPr>
          <a:xfrm>
            <a:off x="612775" y="2087563"/>
            <a:ext cx="8101013" cy="3291840"/>
          </a:xfrm>
          <a:prstGeom prst="rect">
            <a:avLst/>
          </a:prstGeom>
        </p:spPr>
        <p:txBody>
          <a:bodyPr/>
          <a:lstStyle>
            <a:lvl1pPr marL="0" indent="0">
              <a:buNone/>
              <a:defRPr sz="1800">
                <a:latin typeface="Arial" panose="020B0604020202020204" pitchFamily="34" charset="0"/>
                <a:cs typeface="Arial" panose="020B0604020202020204" pitchFamily="34" charset="0"/>
              </a:defRPr>
            </a:lvl1pPr>
            <a:lvl2pPr marL="457200" indent="0">
              <a:buNone/>
              <a:defRPr>
                <a:latin typeface="Arial" panose="020B0604020202020204" pitchFamily="34" charset="0"/>
                <a:cs typeface="Arial" panose="020B0604020202020204" pitchFamily="34" charset="0"/>
              </a:defRPr>
            </a:lvl2pPr>
            <a:lvl3pPr marL="914400" indent="0">
              <a:buNone/>
              <a:defRPr>
                <a:latin typeface="Arial" panose="020B0604020202020204" pitchFamily="34" charset="0"/>
                <a:cs typeface="Arial" panose="020B0604020202020204" pitchFamily="34" charset="0"/>
              </a:defRPr>
            </a:lvl3pPr>
            <a:lvl4pPr marL="1371600" indent="0">
              <a:buNone/>
              <a:defRPr>
                <a:latin typeface="Arial" panose="020B0604020202020204" pitchFamily="34" charset="0"/>
                <a:cs typeface="Arial" panose="020B0604020202020204" pitchFamily="34" charset="0"/>
              </a:defRPr>
            </a:lvl4pPr>
            <a:lvl5pPr marL="1828800" indent="0">
              <a:buNone/>
              <a:defRPr>
                <a:latin typeface="Arial" panose="020B0604020202020204" pitchFamily="34" charset="0"/>
                <a:cs typeface="Arial" panose="020B0604020202020204" pitchFamily="34" charset="0"/>
              </a:defRPr>
            </a:lvl5pPr>
          </a:lstStyle>
          <a:p>
            <a:pPr lvl="0"/>
            <a:r>
              <a:rPr lang="en-US"/>
              <a:t>Click to edit Master text styles</a:t>
            </a:r>
          </a:p>
          <a:p>
            <a:pPr lvl="0"/>
            <a:endParaRPr lang="en-US"/>
          </a:p>
        </p:txBody>
      </p:sp>
    </p:spTree>
    <p:extLst>
      <p:ext uri="{BB962C8B-B14F-4D97-AF65-F5344CB8AC3E}">
        <p14:creationId xmlns:p14="http://schemas.microsoft.com/office/powerpoint/2010/main" val="10893918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Header and bulleted list">
    <p:spTree>
      <p:nvGrpSpPr>
        <p:cNvPr id="1" name=""/>
        <p:cNvGrpSpPr/>
        <p:nvPr/>
      </p:nvGrpSpPr>
      <p:grpSpPr>
        <a:xfrm>
          <a:off x="0" y="0"/>
          <a:ext cx="0" cy="0"/>
          <a:chOff x="0" y="0"/>
          <a:chExt cx="0" cy="0"/>
        </a:xfrm>
      </p:grpSpPr>
      <p:sp>
        <p:nvSpPr>
          <p:cNvPr id="3" name="Title 1"/>
          <p:cNvSpPr>
            <a:spLocks noGrp="1"/>
          </p:cNvSpPr>
          <p:nvPr>
            <p:ph type="title" hasCustomPrompt="1"/>
          </p:nvPr>
        </p:nvSpPr>
        <p:spPr bwMode="auto">
          <a:xfrm>
            <a:off x="448041" y="1156441"/>
            <a:ext cx="8229600" cy="597049"/>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0" numCol="1" anchor="t" anchorCtr="0" compatLnSpc="1">
            <a:prstTxWarp prst="textNoShape">
              <a:avLst/>
            </a:prstTxWarp>
          </a:bodyPr>
          <a:lstStyle>
            <a:lvl1pPr>
              <a:defRPr sz="3200" cap="all" baseline="0">
                <a:solidFill>
                  <a:srgbClr val="D37D28"/>
                </a:solidFill>
                <a:latin typeface="Arial" panose="020B0604020202020204" pitchFamily="34" charset="0"/>
                <a:cs typeface="Arial" panose="020B0604020202020204" pitchFamily="34" charset="0"/>
              </a:defRPr>
            </a:lvl1pPr>
          </a:lstStyle>
          <a:p>
            <a:r>
              <a:rPr lang="en-US" altLang="en-US"/>
              <a:t>HEADER HERE</a:t>
            </a:r>
          </a:p>
        </p:txBody>
      </p:sp>
      <p:sp>
        <p:nvSpPr>
          <p:cNvPr id="4" name="Text Placeholder 7"/>
          <p:cNvSpPr>
            <a:spLocks noGrp="1"/>
          </p:cNvSpPr>
          <p:nvPr>
            <p:ph type="body" sz="quarter" idx="10"/>
          </p:nvPr>
        </p:nvSpPr>
        <p:spPr>
          <a:xfrm>
            <a:off x="612775" y="2087563"/>
            <a:ext cx="8101013" cy="3291840"/>
          </a:xfrm>
          <a:prstGeom prst="rect">
            <a:avLst/>
          </a:prstGeom>
        </p:spPr>
        <p:txBody>
          <a:bodyPr/>
          <a:lstStyle>
            <a:lvl1pPr marL="285750" marR="0" indent="-285750" algn="l" defTabSz="457200" rtl="0" eaLnBrk="1" fontAlgn="auto" latinLnBrk="0" hangingPunct="1">
              <a:lnSpc>
                <a:spcPct val="100000"/>
              </a:lnSpc>
              <a:spcBef>
                <a:spcPct val="20000"/>
              </a:spcBef>
              <a:spcAft>
                <a:spcPts val="0"/>
              </a:spcAft>
              <a:buClrTx/>
              <a:buSzTx/>
              <a:buFont typeface="Arial" panose="020B0604020202020204" pitchFamily="34" charset="0"/>
              <a:buChar char="•"/>
              <a:tabLst/>
              <a:defRPr lang="en-US" sz="1800" kern="1200" dirty="0" smtClean="0">
                <a:solidFill>
                  <a:schemeClr val="tx1"/>
                </a:solidFill>
                <a:latin typeface="Arial"/>
                <a:ea typeface="+mn-ea"/>
                <a:cs typeface="Arial"/>
              </a:defRPr>
            </a:lvl1pPr>
            <a:lvl2pPr marL="457200" indent="0">
              <a:buNone/>
              <a:defRPr>
                <a:latin typeface="Arial" panose="020B0604020202020204" pitchFamily="34" charset="0"/>
                <a:cs typeface="Arial" panose="020B0604020202020204" pitchFamily="34" charset="0"/>
              </a:defRPr>
            </a:lvl2pPr>
            <a:lvl3pPr marL="914400" indent="0">
              <a:buNone/>
              <a:defRPr>
                <a:latin typeface="Arial" panose="020B0604020202020204" pitchFamily="34" charset="0"/>
                <a:cs typeface="Arial" panose="020B0604020202020204" pitchFamily="34" charset="0"/>
              </a:defRPr>
            </a:lvl3pPr>
            <a:lvl4pPr marL="1371600" indent="0">
              <a:buNone/>
              <a:defRPr>
                <a:latin typeface="Arial" panose="020B0604020202020204" pitchFamily="34" charset="0"/>
                <a:cs typeface="Arial" panose="020B0604020202020204" pitchFamily="34" charset="0"/>
              </a:defRPr>
            </a:lvl4pPr>
            <a:lvl5pPr marL="1828800" indent="0">
              <a:buNone/>
              <a:defRPr>
                <a:latin typeface="Arial" panose="020B0604020202020204" pitchFamily="34" charset="0"/>
                <a:cs typeface="Arial" panose="020B0604020202020204" pitchFamily="34" charset="0"/>
              </a:defRPr>
            </a:lvl5pPr>
          </a:lstStyle>
          <a:p>
            <a:pPr lvl="0"/>
            <a:r>
              <a:rPr lang="en-US"/>
              <a:t>Click to edit Master text styles</a:t>
            </a:r>
          </a:p>
          <a:p>
            <a:pPr lvl="0"/>
            <a:endParaRPr lang="en-US"/>
          </a:p>
          <a:p>
            <a:pPr lvl="0"/>
            <a:endParaRPr lang="en-US"/>
          </a:p>
          <a:p>
            <a:pPr lvl="0"/>
            <a:endParaRPr lang="en-US"/>
          </a:p>
        </p:txBody>
      </p:sp>
    </p:spTree>
    <p:extLst>
      <p:ext uri="{BB962C8B-B14F-4D97-AF65-F5344CB8AC3E}">
        <p14:creationId xmlns:p14="http://schemas.microsoft.com/office/powerpoint/2010/main" val="8579970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Header, subhead, and bulleted list">
    <p:spTree>
      <p:nvGrpSpPr>
        <p:cNvPr id="1" name=""/>
        <p:cNvGrpSpPr/>
        <p:nvPr/>
      </p:nvGrpSpPr>
      <p:grpSpPr>
        <a:xfrm>
          <a:off x="0" y="0"/>
          <a:ext cx="0" cy="0"/>
          <a:chOff x="0" y="0"/>
          <a:chExt cx="0" cy="0"/>
        </a:xfrm>
      </p:grpSpPr>
      <p:sp>
        <p:nvSpPr>
          <p:cNvPr id="3" name="Title 1"/>
          <p:cNvSpPr>
            <a:spLocks noGrp="1"/>
          </p:cNvSpPr>
          <p:nvPr>
            <p:ph type="title" hasCustomPrompt="1"/>
          </p:nvPr>
        </p:nvSpPr>
        <p:spPr bwMode="auto">
          <a:xfrm>
            <a:off x="448041" y="1156441"/>
            <a:ext cx="8229600" cy="597049"/>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0" numCol="1" anchor="t" anchorCtr="0" compatLnSpc="1">
            <a:prstTxWarp prst="textNoShape">
              <a:avLst/>
            </a:prstTxWarp>
          </a:bodyPr>
          <a:lstStyle>
            <a:lvl1pPr>
              <a:defRPr sz="3200" cap="all" baseline="0">
                <a:solidFill>
                  <a:srgbClr val="D37D28"/>
                </a:solidFill>
                <a:latin typeface="Arial" panose="020B0604020202020204" pitchFamily="34" charset="0"/>
                <a:cs typeface="Arial" panose="020B0604020202020204" pitchFamily="34" charset="0"/>
              </a:defRPr>
            </a:lvl1pPr>
          </a:lstStyle>
          <a:p>
            <a:r>
              <a:rPr lang="en-US" altLang="en-US"/>
              <a:t>HEADER HERE</a:t>
            </a:r>
          </a:p>
        </p:txBody>
      </p:sp>
      <p:sp>
        <p:nvSpPr>
          <p:cNvPr id="8" name="Text Placeholder 7"/>
          <p:cNvSpPr>
            <a:spLocks noGrp="1"/>
          </p:cNvSpPr>
          <p:nvPr>
            <p:ph type="body" sz="quarter" idx="10"/>
          </p:nvPr>
        </p:nvSpPr>
        <p:spPr>
          <a:xfrm>
            <a:off x="612775" y="2388787"/>
            <a:ext cx="8101013" cy="3291840"/>
          </a:xfrm>
          <a:prstGeom prst="rect">
            <a:avLst/>
          </a:prstGeom>
        </p:spPr>
        <p:txBody>
          <a:bodyPr/>
          <a:lstStyle>
            <a:lvl1pPr marL="285750" marR="0" indent="-285750" algn="l" defTabSz="457200" rtl="0" eaLnBrk="1" fontAlgn="auto" latinLnBrk="0" hangingPunct="1">
              <a:lnSpc>
                <a:spcPct val="100000"/>
              </a:lnSpc>
              <a:spcBef>
                <a:spcPct val="20000"/>
              </a:spcBef>
              <a:spcAft>
                <a:spcPts val="0"/>
              </a:spcAft>
              <a:buClrTx/>
              <a:buSzTx/>
              <a:buFont typeface="Arial" panose="020B0604020202020204" pitchFamily="34" charset="0"/>
              <a:buChar char="•"/>
              <a:tabLst/>
              <a:defRPr lang="en-US" sz="1800" kern="1200" dirty="0" smtClean="0">
                <a:solidFill>
                  <a:schemeClr val="tx1"/>
                </a:solidFill>
                <a:latin typeface="Arial"/>
                <a:ea typeface="+mn-ea"/>
                <a:cs typeface="Arial"/>
              </a:defRPr>
            </a:lvl1pPr>
            <a:lvl2pPr marL="457200" indent="0">
              <a:buNone/>
              <a:defRPr>
                <a:latin typeface="Arial" panose="020B0604020202020204" pitchFamily="34" charset="0"/>
                <a:cs typeface="Arial" panose="020B0604020202020204" pitchFamily="34" charset="0"/>
              </a:defRPr>
            </a:lvl2pPr>
            <a:lvl3pPr marL="914400" indent="0">
              <a:buNone/>
              <a:defRPr>
                <a:latin typeface="Arial" panose="020B0604020202020204" pitchFamily="34" charset="0"/>
                <a:cs typeface="Arial" panose="020B0604020202020204" pitchFamily="34" charset="0"/>
              </a:defRPr>
            </a:lvl3pPr>
            <a:lvl4pPr marL="1371600" indent="0">
              <a:buNone/>
              <a:defRPr>
                <a:latin typeface="Arial" panose="020B0604020202020204" pitchFamily="34" charset="0"/>
                <a:cs typeface="Arial" panose="020B0604020202020204" pitchFamily="34" charset="0"/>
              </a:defRPr>
            </a:lvl4pPr>
            <a:lvl5pPr marL="1828800" indent="0">
              <a:buNone/>
              <a:defRPr>
                <a:latin typeface="Arial" panose="020B0604020202020204" pitchFamily="34" charset="0"/>
                <a:cs typeface="Arial" panose="020B0604020202020204" pitchFamily="34" charset="0"/>
              </a:defRPr>
            </a:lvl5pPr>
          </a:lstStyle>
          <a:p>
            <a:pPr lvl="0"/>
            <a:r>
              <a:rPr lang="en-US"/>
              <a:t>Click to edit Master text styles</a:t>
            </a:r>
          </a:p>
          <a:p>
            <a:pPr lvl="0"/>
            <a:endParaRPr lang="en-US"/>
          </a:p>
          <a:p>
            <a:pPr lvl="0"/>
            <a:endParaRPr lang="en-US"/>
          </a:p>
          <a:p>
            <a:pPr lvl="0"/>
            <a:endParaRPr lang="en-US"/>
          </a:p>
        </p:txBody>
      </p:sp>
      <p:sp>
        <p:nvSpPr>
          <p:cNvPr id="14" name="Text Placeholder 13"/>
          <p:cNvSpPr>
            <a:spLocks noGrp="1"/>
          </p:cNvSpPr>
          <p:nvPr>
            <p:ph type="body" sz="quarter" idx="11" hasCustomPrompt="1"/>
          </p:nvPr>
        </p:nvSpPr>
        <p:spPr>
          <a:xfrm>
            <a:off x="516477" y="1903413"/>
            <a:ext cx="8153400" cy="452437"/>
          </a:xfrm>
          <a:prstGeom prst="rect">
            <a:avLst/>
          </a:prstGeom>
        </p:spPr>
        <p:txBody>
          <a:bodyPr/>
          <a:lstStyle>
            <a:lvl1pPr marL="0" indent="0">
              <a:buNone/>
              <a:defRPr sz="2100" b="1" baseline="0">
                <a:solidFill>
                  <a:srgbClr val="D37D28"/>
                </a:solidFill>
                <a:latin typeface="Arial" panose="020B0604020202020204" pitchFamily="34" charset="0"/>
                <a:cs typeface="Arial" panose="020B0604020202020204" pitchFamily="34" charset="0"/>
              </a:defRPr>
            </a:lvl1pPr>
          </a:lstStyle>
          <a:p>
            <a:pPr lvl="0"/>
            <a:r>
              <a:rPr lang="en-US"/>
              <a:t>Subhead goes here</a:t>
            </a:r>
          </a:p>
        </p:txBody>
      </p:sp>
    </p:spTree>
    <p:extLst>
      <p:ext uri="{BB962C8B-B14F-4D97-AF65-F5344CB8AC3E}">
        <p14:creationId xmlns:p14="http://schemas.microsoft.com/office/powerpoint/2010/main" val="27494836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Header, bulleted list, and photo">
    <p:spTree>
      <p:nvGrpSpPr>
        <p:cNvPr id="1" name=""/>
        <p:cNvGrpSpPr/>
        <p:nvPr/>
      </p:nvGrpSpPr>
      <p:grpSpPr>
        <a:xfrm>
          <a:off x="0" y="0"/>
          <a:ext cx="0" cy="0"/>
          <a:chOff x="0" y="0"/>
          <a:chExt cx="0" cy="0"/>
        </a:xfrm>
      </p:grpSpPr>
      <p:sp>
        <p:nvSpPr>
          <p:cNvPr id="4" name="Title 1"/>
          <p:cNvSpPr>
            <a:spLocks noGrp="1"/>
          </p:cNvSpPr>
          <p:nvPr>
            <p:ph type="title" hasCustomPrompt="1"/>
          </p:nvPr>
        </p:nvSpPr>
        <p:spPr bwMode="auto">
          <a:xfrm>
            <a:off x="448041" y="1156441"/>
            <a:ext cx="8229600" cy="597049"/>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0" numCol="1" anchor="t" anchorCtr="0" compatLnSpc="1">
            <a:prstTxWarp prst="textNoShape">
              <a:avLst/>
            </a:prstTxWarp>
          </a:bodyPr>
          <a:lstStyle>
            <a:lvl1pPr>
              <a:defRPr sz="3200" cap="all" baseline="0">
                <a:solidFill>
                  <a:srgbClr val="D37D28"/>
                </a:solidFill>
                <a:latin typeface="Arial" panose="020B0604020202020204" pitchFamily="34" charset="0"/>
                <a:cs typeface="Arial" panose="020B0604020202020204" pitchFamily="34" charset="0"/>
              </a:defRPr>
            </a:lvl1pPr>
          </a:lstStyle>
          <a:p>
            <a:r>
              <a:rPr lang="en-US" altLang="en-US"/>
              <a:t>HEADER HERE</a:t>
            </a:r>
          </a:p>
        </p:txBody>
      </p:sp>
      <p:sp>
        <p:nvSpPr>
          <p:cNvPr id="8" name="Text Placeholder 7"/>
          <p:cNvSpPr>
            <a:spLocks noGrp="1"/>
          </p:cNvSpPr>
          <p:nvPr>
            <p:ph type="body" sz="quarter" idx="10"/>
          </p:nvPr>
        </p:nvSpPr>
        <p:spPr>
          <a:xfrm>
            <a:off x="601663" y="2205038"/>
            <a:ext cx="4368800" cy="3840162"/>
          </a:xfrm>
          <a:prstGeom prst="rect">
            <a:avLst/>
          </a:prstGeom>
        </p:spPr>
        <p:txBody>
          <a:bodyPr/>
          <a:lstStyle>
            <a:lvl1pPr>
              <a:defRPr sz="1800">
                <a:latin typeface="Arial" panose="020B0604020202020204" pitchFamily="34" charset="0"/>
                <a:cs typeface="Arial" panose="020B0604020202020204" pitchFamily="34" charset="0"/>
              </a:defRPr>
            </a:lvl1pPr>
          </a:lstStyle>
          <a:p>
            <a:pPr lvl="0"/>
            <a:r>
              <a:rPr lang="en-US"/>
              <a:t>Click to edit Master</a:t>
            </a:r>
          </a:p>
        </p:txBody>
      </p:sp>
      <p:sp>
        <p:nvSpPr>
          <p:cNvPr id="10" name="Picture Placeholder 9"/>
          <p:cNvSpPr>
            <a:spLocks noGrp="1"/>
          </p:cNvSpPr>
          <p:nvPr>
            <p:ph type="pic" sz="quarter" idx="11"/>
          </p:nvPr>
        </p:nvSpPr>
        <p:spPr>
          <a:xfrm>
            <a:off x="5325018" y="2204869"/>
            <a:ext cx="3344862" cy="3679564"/>
          </a:xfrm>
          <a:prstGeom prst="rect">
            <a:avLst/>
          </a:prstGeom>
        </p:spPr>
        <p:txBody>
          <a:bodyPr/>
          <a:lstStyle/>
          <a:p>
            <a:endParaRPr lang="en-US"/>
          </a:p>
        </p:txBody>
      </p:sp>
    </p:spTree>
    <p:extLst>
      <p:ext uri="{BB962C8B-B14F-4D97-AF65-F5344CB8AC3E}">
        <p14:creationId xmlns:p14="http://schemas.microsoft.com/office/powerpoint/2010/main" val="32577995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Header, subhead in parens, bulleted list">
    <p:spTree>
      <p:nvGrpSpPr>
        <p:cNvPr id="1" name=""/>
        <p:cNvGrpSpPr/>
        <p:nvPr/>
      </p:nvGrpSpPr>
      <p:grpSpPr>
        <a:xfrm>
          <a:off x="0" y="0"/>
          <a:ext cx="0" cy="0"/>
          <a:chOff x="0" y="0"/>
          <a:chExt cx="0" cy="0"/>
        </a:xfrm>
      </p:grpSpPr>
      <p:sp>
        <p:nvSpPr>
          <p:cNvPr id="11" name="Text Placeholder 7"/>
          <p:cNvSpPr>
            <a:spLocks noGrp="1"/>
          </p:cNvSpPr>
          <p:nvPr>
            <p:ph type="body" sz="quarter" idx="10"/>
          </p:nvPr>
        </p:nvSpPr>
        <p:spPr>
          <a:xfrm>
            <a:off x="612775" y="2388787"/>
            <a:ext cx="8101013" cy="3291840"/>
          </a:xfrm>
          <a:prstGeom prst="rect">
            <a:avLst/>
          </a:prstGeom>
        </p:spPr>
        <p:txBody>
          <a:bodyPr/>
          <a:lstStyle>
            <a:lvl1pPr marL="285750" indent="-285750">
              <a:buFont typeface="Arial" panose="020B0604020202020204" pitchFamily="34" charset="0"/>
              <a:buChar char="•"/>
              <a:defRPr sz="1800">
                <a:latin typeface="Arial" panose="020B0604020202020204" pitchFamily="34" charset="0"/>
                <a:cs typeface="Arial" panose="020B0604020202020204" pitchFamily="34" charset="0"/>
              </a:defRPr>
            </a:lvl1pPr>
            <a:lvl2pPr marL="457200" indent="0">
              <a:buNone/>
              <a:defRPr>
                <a:latin typeface="Arial" panose="020B0604020202020204" pitchFamily="34" charset="0"/>
                <a:cs typeface="Arial" panose="020B0604020202020204" pitchFamily="34" charset="0"/>
              </a:defRPr>
            </a:lvl2pPr>
            <a:lvl3pPr marL="914400" indent="0">
              <a:buNone/>
              <a:defRPr>
                <a:latin typeface="Arial" panose="020B0604020202020204" pitchFamily="34" charset="0"/>
                <a:cs typeface="Arial" panose="020B0604020202020204" pitchFamily="34" charset="0"/>
              </a:defRPr>
            </a:lvl3pPr>
            <a:lvl4pPr marL="1371600" indent="0">
              <a:buNone/>
              <a:defRPr>
                <a:latin typeface="Arial" panose="020B0604020202020204" pitchFamily="34" charset="0"/>
                <a:cs typeface="Arial" panose="020B0604020202020204" pitchFamily="34" charset="0"/>
              </a:defRPr>
            </a:lvl4pPr>
            <a:lvl5pPr marL="1828800" indent="0">
              <a:buNone/>
              <a:defRPr>
                <a:latin typeface="Arial" panose="020B0604020202020204" pitchFamily="34" charset="0"/>
                <a:cs typeface="Arial" panose="020B0604020202020204" pitchFamily="34" charset="0"/>
              </a:defRPr>
            </a:lvl5pPr>
          </a:lstStyle>
          <a:p>
            <a:pPr lvl="0"/>
            <a:r>
              <a:rPr lang="en-US"/>
              <a:t>Click to edit Master text styles</a:t>
            </a:r>
          </a:p>
          <a:p>
            <a:pPr lvl="0"/>
            <a:endParaRPr lang="en-US"/>
          </a:p>
        </p:txBody>
      </p:sp>
      <p:sp>
        <p:nvSpPr>
          <p:cNvPr id="12" name="Text Placeholder 13"/>
          <p:cNvSpPr>
            <a:spLocks noGrp="1"/>
          </p:cNvSpPr>
          <p:nvPr>
            <p:ph type="body" sz="quarter" idx="11" hasCustomPrompt="1"/>
          </p:nvPr>
        </p:nvSpPr>
        <p:spPr>
          <a:xfrm>
            <a:off x="516477" y="1699709"/>
            <a:ext cx="8153400" cy="398033"/>
          </a:xfrm>
          <a:prstGeom prst="rect">
            <a:avLst/>
          </a:prstGeom>
        </p:spPr>
        <p:txBody>
          <a:bodyPr/>
          <a:lstStyle>
            <a:lvl1pPr marL="0" marR="0" indent="0" algn="ctr" defTabSz="457200" rtl="0" eaLnBrk="1" fontAlgn="auto" latinLnBrk="0" hangingPunct="1">
              <a:lnSpc>
                <a:spcPts val="2350"/>
              </a:lnSpc>
              <a:spcBef>
                <a:spcPts val="0"/>
              </a:spcBef>
              <a:spcAft>
                <a:spcPts val="0"/>
              </a:spcAft>
              <a:buClrTx/>
              <a:buSzTx/>
              <a:buFontTx/>
              <a:buNone/>
              <a:tabLst/>
              <a:defRPr sz="2100" b="1" baseline="0">
                <a:solidFill>
                  <a:srgbClr val="D37D28"/>
                </a:solidFill>
                <a:latin typeface="Arial" panose="020B0604020202020204" pitchFamily="34" charset="0"/>
                <a:cs typeface="Arial" panose="020B0604020202020204" pitchFamily="34" charset="0"/>
              </a:defRPr>
            </a:lvl1pPr>
          </a:lstStyle>
          <a:p>
            <a:pPr marL="0" marR="0" lvl="0" indent="0" algn="ctr" defTabSz="457200" rtl="0" eaLnBrk="1" fontAlgn="auto" latinLnBrk="0" hangingPunct="1">
              <a:lnSpc>
                <a:spcPts val="2350"/>
              </a:lnSpc>
              <a:spcBef>
                <a:spcPts val="0"/>
              </a:spcBef>
              <a:spcAft>
                <a:spcPts val="0"/>
              </a:spcAft>
              <a:buClrTx/>
              <a:buSzTx/>
              <a:buFontTx/>
              <a:buNone/>
              <a:tabLst/>
              <a:defRPr/>
            </a:pPr>
            <a:r>
              <a:rPr kumimoji="0" lang="en-US" sz="2000" b="0" i="0" u="none" strike="noStrike" kern="1200" cap="none" spc="0" normalizeH="0" baseline="0" noProof="0">
                <a:ln>
                  <a:noFill/>
                </a:ln>
                <a:solidFill>
                  <a:srgbClr val="D37D28"/>
                </a:solidFill>
                <a:effectLst/>
                <a:uLnTx/>
                <a:uFillTx/>
                <a:latin typeface="Arial"/>
                <a:ea typeface="+mn-ea"/>
                <a:cs typeface="Arial"/>
              </a:rPr>
              <a:t>(Parentheses Under Header)</a:t>
            </a:r>
          </a:p>
        </p:txBody>
      </p:sp>
      <p:sp>
        <p:nvSpPr>
          <p:cNvPr id="13" name="Title 1"/>
          <p:cNvSpPr>
            <a:spLocks noGrp="1"/>
          </p:cNvSpPr>
          <p:nvPr>
            <p:ph type="title" hasCustomPrompt="1"/>
          </p:nvPr>
        </p:nvSpPr>
        <p:spPr bwMode="auto">
          <a:xfrm>
            <a:off x="448041" y="1156441"/>
            <a:ext cx="8229600" cy="597049"/>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0" numCol="1" anchor="t" anchorCtr="0" compatLnSpc="1">
            <a:prstTxWarp prst="textNoShape">
              <a:avLst/>
            </a:prstTxWarp>
          </a:bodyPr>
          <a:lstStyle>
            <a:lvl1pPr>
              <a:defRPr sz="3200" cap="all" baseline="0">
                <a:solidFill>
                  <a:srgbClr val="D37D28"/>
                </a:solidFill>
                <a:latin typeface="Arial" panose="020B0604020202020204" pitchFamily="34" charset="0"/>
                <a:cs typeface="Arial" panose="020B0604020202020204" pitchFamily="34" charset="0"/>
              </a:defRPr>
            </a:lvl1pPr>
          </a:lstStyle>
          <a:p>
            <a:r>
              <a:rPr lang="en-US" altLang="en-US"/>
              <a:t>HEADER HERE</a:t>
            </a:r>
          </a:p>
        </p:txBody>
      </p:sp>
    </p:spTree>
    <p:extLst>
      <p:ext uri="{BB962C8B-B14F-4D97-AF65-F5344CB8AC3E}">
        <p14:creationId xmlns:p14="http://schemas.microsoft.com/office/powerpoint/2010/main" val="13394606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userDrawn="1">
  <p:cSld name="Feed the Future-only branded blank">
    <p:spTree>
      <p:nvGrpSpPr>
        <p:cNvPr id="1" name=""/>
        <p:cNvGrpSpPr/>
        <p:nvPr/>
      </p:nvGrpSpPr>
      <p:grpSpPr>
        <a:xfrm>
          <a:off x="0" y="0"/>
          <a:ext cx="0" cy="0"/>
          <a:chOff x="0" y="0"/>
          <a:chExt cx="0" cy="0"/>
        </a:xfrm>
      </p:grpSpPr>
      <p:sp>
        <p:nvSpPr>
          <p:cNvPr id="2" name="Title 1"/>
          <p:cNvSpPr>
            <a:spLocks noGrp="1"/>
          </p:cNvSpPr>
          <p:nvPr>
            <p:ph type="title" hasCustomPrompt="1"/>
          </p:nvPr>
        </p:nvSpPr>
        <p:spPr bwMode="auto">
          <a:xfrm>
            <a:off x="448041" y="1156441"/>
            <a:ext cx="8229600" cy="597049"/>
          </a:xfrm>
          <a:prstGeom prst="rect">
            <a:avLst/>
          </a:prstGeom>
          <a:noFill/>
          <a:ln w="0">
            <a:noFill/>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0" numCol="1" anchor="t" anchorCtr="0" compatLnSpc="1">
            <a:prstTxWarp prst="textNoShape">
              <a:avLst/>
            </a:prstTxWarp>
          </a:bodyPr>
          <a:lstStyle>
            <a:lvl1pPr>
              <a:defRPr sz="3200" cap="all" baseline="0">
                <a:solidFill>
                  <a:srgbClr val="D37D28"/>
                </a:solidFill>
                <a:latin typeface="Arial" panose="020B0604020202020204" pitchFamily="34" charset="0"/>
                <a:cs typeface="Arial" panose="020B0604020202020204" pitchFamily="34" charset="0"/>
              </a:defRPr>
            </a:lvl1pPr>
          </a:lstStyle>
          <a:p>
            <a:r>
              <a:rPr lang="en-US" altLang="en-US"/>
              <a:t>HEADER HERE</a:t>
            </a:r>
          </a:p>
        </p:txBody>
      </p:sp>
    </p:spTree>
    <p:extLst>
      <p:ext uri="{BB962C8B-B14F-4D97-AF65-F5344CB8AC3E}">
        <p14:creationId xmlns:p14="http://schemas.microsoft.com/office/powerpoint/2010/main" val="9996649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Feed the Future-only branded blank">
    <p:spTree>
      <p:nvGrpSpPr>
        <p:cNvPr id="1" name=""/>
        <p:cNvGrpSpPr/>
        <p:nvPr/>
      </p:nvGrpSpPr>
      <p:grpSpPr>
        <a:xfrm>
          <a:off x="0" y="0"/>
          <a:ext cx="0" cy="0"/>
          <a:chOff x="0" y="0"/>
          <a:chExt cx="0" cy="0"/>
        </a:xfrm>
      </p:grpSpPr>
      <p:sp>
        <p:nvSpPr>
          <p:cNvPr id="2" name="Title 1"/>
          <p:cNvSpPr>
            <a:spLocks noGrp="1"/>
          </p:cNvSpPr>
          <p:nvPr>
            <p:ph type="title" hasCustomPrompt="1"/>
          </p:nvPr>
        </p:nvSpPr>
        <p:spPr bwMode="auto">
          <a:xfrm>
            <a:off x="448041" y="1156441"/>
            <a:ext cx="8229600" cy="597049"/>
          </a:xfrm>
          <a:prstGeom prst="rect">
            <a:avLst/>
          </a:prstGeom>
          <a:noFill/>
          <a:ln w="0">
            <a:noFill/>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0" numCol="1" anchor="t" anchorCtr="0" compatLnSpc="1">
            <a:prstTxWarp prst="textNoShape">
              <a:avLst/>
            </a:prstTxWarp>
          </a:bodyPr>
          <a:lstStyle>
            <a:lvl1pPr>
              <a:defRPr sz="3200" cap="all" baseline="0">
                <a:solidFill>
                  <a:srgbClr val="D37D28"/>
                </a:solidFill>
                <a:latin typeface="Arial" panose="020B0604020202020204" pitchFamily="34" charset="0"/>
                <a:cs typeface="Arial" panose="020B0604020202020204" pitchFamily="34" charset="0"/>
              </a:defRPr>
            </a:lvl1pPr>
          </a:lstStyle>
          <a:p>
            <a:r>
              <a:rPr lang="en-US" altLang="en-US"/>
              <a:t>HEADER HERE</a:t>
            </a:r>
          </a:p>
        </p:txBody>
      </p:sp>
    </p:spTree>
    <p:extLst>
      <p:ext uri="{BB962C8B-B14F-4D97-AF65-F5344CB8AC3E}">
        <p14:creationId xmlns:p14="http://schemas.microsoft.com/office/powerpoint/2010/main" val="373931973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1.xml"/><Relationship Id="rId1" Type="http://schemas.openxmlformats.org/officeDocument/2006/relationships/slideLayout" Target="../slideLayouts/slideLayout1.xml"/><Relationship Id="rId4" Type="http://schemas.openxmlformats.org/officeDocument/2006/relationships/image" Target="../media/image2.emf"/></Relationships>
</file>

<file path=ppt/slideMasters/_rels/slideMaster2.xml.rels><?xml version="1.0" encoding="UTF-8" standalone="yes"?>
<Relationships xmlns="http://schemas.openxmlformats.org/package/2006/relationships"><Relationship Id="rId8" Type="http://schemas.openxmlformats.org/officeDocument/2006/relationships/theme" Target="../theme/theme2.xml"/><Relationship Id="rId3" Type="http://schemas.openxmlformats.org/officeDocument/2006/relationships/slideLayout" Target="../slideLayouts/slideLayout4.xml"/><Relationship Id="rId7" Type="http://schemas.openxmlformats.org/officeDocument/2006/relationships/slideLayout" Target="../slideLayouts/slideLayout8.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slideLayout" Target="../slideLayouts/slideLayout7.xml"/><Relationship Id="rId5" Type="http://schemas.openxmlformats.org/officeDocument/2006/relationships/slideLayout" Target="../slideLayouts/slideLayout6.xml"/><Relationship Id="rId10" Type="http://schemas.openxmlformats.org/officeDocument/2006/relationships/image" Target="../media/image1.jpeg"/><Relationship Id="rId4" Type="http://schemas.openxmlformats.org/officeDocument/2006/relationships/slideLayout" Target="../slideLayouts/slideLayout5.xml"/><Relationship Id="rId9" Type="http://schemas.openxmlformats.org/officeDocument/2006/relationships/image" Target="../media/image2.emf"/></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theme" Target="../theme/theme3.xml"/><Relationship Id="rId1" Type="http://schemas.openxmlformats.org/officeDocument/2006/relationships/slideLayout" Target="../slideLayouts/slideLayout9.xml"/></Relationships>
</file>

<file path=ppt/slideMasters/_rels/slideMaster4.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theme" Target="../theme/theme4.xml"/><Relationship Id="rId1" Type="http://schemas.openxmlformats.org/officeDocument/2006/relationships/slideLayout" Target="../slideLayouts/slideLayout10.xml"/><Relationship Id="rId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11" name="Picture 10" descr="Horizontal_RGB_600.jpg"/>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08033" y="5942146"/>
            <a:ext cx="2372451" cy="915854"/>
          </a:xfrm>
          <a:prstGeom prst="rect">
            <a:avLst/>
          </a:prstGeom>
        </p:spPr>
      </p:pic>
      <p:sp>
        <p:nvSpPr>
          <p:cNvPr id="5" name="Rectangle 4"/>
          <p:cNvSpPr/>
          <p:nvPr userDrawn="1"/>
        </p:nvSpPr>
        <p:spPr>
          <a:xfrm>
            <a:off x="0" y="5102420"/>
            <a:ext cx="9144000" cy="846688"/>
          </a:xfrm>
          <a:prstGeom prst="rect">
            <a:avLst/>
          </a:prstGeom>
          <a:solidFill>
            <a:srgbClr val="4799B5"/>
          </a:solidFill>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 name="Rectangle 7"/>
          <p:cNvSpPr/>
          <p:nvPr userDrawn="1"/>
        </p:nvSpPr>
        <p:spPr>
          <a:xfrm>
            <a:off x="6970957" y="6059727"/>
            <a:ext cx="2008628" cy="744483"/>
          </a:xfrm>
          <a:prstGeom prst="rect">
            <a:avLst/>
          </a:prstGeom>
          <a:solidFill>
            <a:schemeClr val="bg1">
              <a:lumMod val="65000"/>
            </a:schemeClr>
          </a:solidFill>
          <a:effectLst/>
        </p:spPr>
        <p:style>
          <a:lnRef idx="1">
            <a:schemeClr val="accent1"/>
          </a:lnRef>
          <a:fillRef idx="3">
            <a:schemeClr val="accent1"/>
          </a:fillRef>
          <a:effectRef idx="2">
            <a:schemeClr val="accent1"/>
          </a:effectRef>
          <a:fontRef idx="minor">
            <a:schemeClr val="lt1"/>
          </a:fontRef>
        </p:style>
        <p:txBody>
          <a:bodyPr rtlCol="0" anchor="ctr"/>
          <a:lstStyle/>
          <a:p>
            <a:pPr algn="ctr">
              <a:lnSpc>
                <a:spcPts val="1520"/>
              </a:lnSpc>
            </a:pPr>
            <a:r>
              <a:rPr lang="en-US" sz="1400">
                <a:latin typeface="Arial" panose="020B0604020202020204" pitchFamily="34" charset="0"/>
                <a:cs typeface="Arial" panose="020B0604020202020204" pitchFamily="34" charset="0"/>
              </a:rPr>
              <a:t>PARTNER LOGO GOES HERE (click slide master to add)</a:t>
            </a:r>
          </a:p>
        </p:txBody>
      </p:sp>
      <p:sp>
        <p:nvSpPr>
          <p:cNvPr id="7" name="Rectangle 6"/>
          <p:cNvSpPr/>
          <p:nvPr userDrawn="1"/>
        </p:nvSpPr>
        <p:spPr>
          <a:xfrm>
            <a:off x="0" y="-1"/>
            <a:ext cx="9144000" cy="1058305"/>
          </a:xfrm>
          <a:prstGeom prst="rect">
            <a:avLst/>
          </a:prstGeom>
          <a:solidFill>
            <a:srgbClr val="4799B5"/>
          </a:solidFill>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9" name="Picture 8" descr="horizontal RGB white.eps"/>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291966" y="225746"/>
            <a:ext cx="3401400" cy="577885"/>
          </a:xfrm>
          <a:prstGeom prst="rect">
            <a:avLst/>
          </a:prstGeom>
        </p:spPr>
      </p:pic>
    </p:spTree>
    <p:extLst>
      <p:ext uri="{BB962C8B-B14F-4D97-AF65-F5344CB8AC3E}">
        <p14:creationId xmlns:p14="http://schemas.microsoft.com/office/powerpoint/2010/main" val="1448004005"/>
      </p:ext>
    </p:extLst>
  </p:cSld>
  <p:clrMap bg1="lt1" tx1="dk1" bg2="lt2" tx2="dk2" accent1="accent1" accent2="accent2" accent3="accent3" accent4="accent4" accent5="accent5" accent6="accent6" hlink="hlink" folHlink="folHlink"/>
  <p:sldLayoutIdLst>
    <p:sldLayoutId id="2147483700" r:id="rId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3" name="Rectangle 2"/>
          <p:cNvSpPr/>
          <p:nvPr userDrawn="1"/>
        </p:nvSpPr>
        <p:spPr>
          <a:xfrm>
            <a:off x="0" y="-1"/>
            <a:ext cx="9144000" cy="1058305"/>
          </a:xfrm>
          <a:prstGeom prst="rect">
            <a:avLst/>
          </a:prstGeom>
          <a:solidFill>
            <a:srgbClr val="4799B5"/>
          </a:solidFill>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4" name="Picture 3" descr="horizontal RGB white.eps"/>
          <p:cNvPicPr>
            <a:picLocks noChangeAspect="1"/>
          </p:cNvPicPr>
          <p:nvPr userDrawn="1"/>
        </p:nvPicPr>
        <p:blipFill>
          <a:blip r:embed="rId9">
            <a:extLst>
              <a:ext uri="{28A0092B-C50C-407E-A947-70E740481C1C}">
                <a14:useLocalDpi xmlns:a14="http://schemas.microsoft.com/office/drawing/2010/main" val="0"/>
              </a:ext>
            </a:extLst>
          </a:blip>
          <a:stretch>
            <a:fillRect/>
          </a:stretch>
        </p:blipFill>
        <p:spPr>
          <a:xfrm>
            <a:off x="291966" y="225746"/>
            <a:ext cx="3401400" cy="577885"/>
          </a:xfrm>
          <a:prstGeom prst="rect">
            <a:avLst/>
          </a:prstGeom>
        </p:spPr>
      </p:pic>
      <p:pic>
        <p:nvPicPr>
          <p:cNvPr id="5" name="Picture 4" descr="Horizontal_RGB_600.jpg"/>
          <p:cNvPicPr>
            <a:picLocks noChangeAspect="1"/>
          </p:cNvPicPr>
          <p:nvPr userDrawn="1"/>
        </p:nvPicPr>
        <p:blipFill>
          <a:blip r:embed="rId10">
            <a:extLst>
              <a:ext uri="{28A0092B-C50C-407E-A947-70E740481C1C}">
                <a14:useLocalDpi xmlns:a14="http://schemas.microsoft.com/office/drawing/2010/main" val="0"/>
              </a:ext>
            </a:extLst>
          </a:blip>
          <a:stretch>
            <a:fillRect/>
          </a:stretch>
        </p:blipFill>
        <p:spPr>
          <a:xfrm>
            <a:off x="108033" y="5942146"/>
            <a:ext cx="2372451" cy="915854"/>
          </a:xfrm>
          <a:prstGeom prst="rect">
            <a:avLst/>
          </a:prstGeom>
        </p:spPr>
      </p:pic>
    </p:spTree>
    <p:extLst>
      <p:ext uri="{BB962C8B-B14F-4D97-AF65-F5344CB8AC3E}">
        <p14:creationId xmlns:p14="http://schemas.microsoft.com/office/powerpoint/2010/main" val="3085796189"/>
      </p:ext>
    </p:extLst>
  </p:cSld>
  <p:clrMap bg1="lt1" tx1="dk1" bg2="lt2" tx2="dk2" accent1="accent1" accent2="accent2" accent3="accent3" accent4="accent4" accent5="accent5" accent6="accent6" hlink="hlink" folHlink="folHlink"/>
  <p:sldLayoutIdLst>
    <p:sldLayoutId id="2147483693" r:id="rId1"/>
    <p:sldLayoutId id="2147483692" r:id="rId2"/>
    <p:sldLayoutId id="2147483694" r:id="rId3"/>
    <p:sldLayoutId id="2147483695" r:id="rId4"/>
    <p:sldLayoutId id="2147483697" r:id="rId5"/>
    <p:sldLayoutId id="2147483696" r:id="rId6"/>
    <p:sldLayoutId id="2147483708" r:id="rId7"/>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3" name="Rectangle 2"/>
          <p:cNvSpPr/>
          <p:nvPr userDrawn="1"/>
        </p:nvSpPr>
        <p:spPr>
          <a:xfrm>
            <a:off x="0" y="-1"/>
            <a:ext cx="9144000" cy="1058305"/>
          </a:xfrm>
          <a:prstGeom prst="rect">
            <a:avLst/>
          </a:prstGeom>
          <a:solidFill>
            <a:srgbClr val="4799B5"/>
          </a:solidFill>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4" name="Picture 3" descr="horizontal RGB white.eps"/>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291966" y="225746"/>
            <a:ext cx="3401400" cy="577885"/>
          </a:xfrm>
          <a:prstGeom prst="rect">
            <a:avLst/>
          </a:prstGeom>
        </p:spPr>
      </p:pic>
    </p:spTree>
    <p:extLst>
      <p:ext uri="{BB962C8B-B14F-4D97-AF65-F5344CB8AC3E}">
        <p14:creationId xmlns:p14="http://schemas.microsoft.com/office/powerpoint/2010/main" val="608652071"/>
      </p:ext>
    </p:extLst>
  </p:cSld>
  <p:clrMap bg1="lt1" tx1="dk1" bg2="lt2" tx2="dk2" accent1="accent1" accent2="accent2" accent3="accent3" accent4="accent4" accent5="accent5" accent6="accent6" hlink="hlink" folHlink="folHlink"/>
  <p:sldLayoutIdLst>
    <p:sldLayoutId id="2147483707" r:id="rId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4" name="Rectangle 3"/>
          <p:cNvSpPr/>
          <p:nvPr userDrawn="1"/>
        </p:nvSpPr>
        <p:spPr>
          <a:xfrm>
            <a:off x="0" y="0"/>
            <a:ext cx="9144000" cy="5806417"/>
          </a:xfrm>
          <a:prstGeom prst="rect">
            <a:avLst/>
          </a:prstGeom>
          <a:solidFill>
            <a:srgbClr val="4799B5"/>
          </a:solidFill>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 name="Subtitle 4"/>
          <p:cNvSpPr txBox="1">
            <a:spLocks/>
          </p:cNvSpPr>
          <p:nvPr userDrawn="1"/>
        </p:nvSpPr>
        <p:spPr>
          <a:xfrm>
            <a:off x="472786" y="5256486"/>
            <a:ext cx="8214013" cy="1099863"/>
          </a:xfrm>
          <a:prstGeom prst="rect">
            <a:avLst/>
          </a:prstGeom>
        </p:spPr>
        <p:txBody>
          <a:bodyPr anchor="t"/>
          <a:lstStyle/>
          <a:p>
            <a:pPr marL="231775" lvl="2" indent="-231775" algn="ctr">
              <a:lnSpc>
                <a:spcPts val="2000"/>
              </a:lnSpc>
            </a:pPr>
            <a:r>
              <a:rPr lang="en-US" sz="2000" err="1">
                <a:solidFill>
                  <a:schemeClr val="bg1"/>
                </a:solidFill>
                <a:latin typeface="Gill Sans MT"/>
                <a:cs typeface="Gill Sans MT"/>
              </a:rPr>
              <a:t>www.feedthefuture.gov</a:t>
            </a:r>
            <a:endParaRPr lang="en-US" sz="2000">
              <a:solidFill>
                <a:schemeClr val="bg1"/>
              </a:solidFill>
              <a:latin typeface="Gill Sans MT"/>
              <a:cs typeface="Gill Sans MT"/>
            </a:endParaRPr>
          </a:p>
        </p:txBody>
      </p:sp>
      <p:pic>
        <p:nvPicPr>
          <p:cNvPr id="3" name="Picture 2" descr="vertical RGB white.eps"/>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2054668" y="1580049"/>
            <a:ext cx="4945209" cy="2302837"/>
          </a:xfrm>
          <a:prstGeom prst="rect">
            <a:avLst/>
          </a:prstGeom>
        </p:spPr>
      </p:pic>
      <p:pic>
        <p:nvPicPr>
          <p:cNvPr id="9" name="Picture 8" descr="Horizontal_RGB_600.jpg"/>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108033" y="5942146"/>
            <a:ext cx="2372451" cy="915854"/>
          </a:xfrm>
          <a:prstGeom prst="rect">
            <a:avLst/>
          </a:prstGeom>
        </p:spPr>
      </p:pic>
    </p:spTree>
    <p:extLst>
      <p:ext uri="{BB962C8B-B14F-4D97-AF65-F5344CB8AC3E}">
        <p14:creationId xmlns:p14="http://schemas.microsoft.com/office/powerpoint/2010/main" val="451978955"/>
      </p:ext>
    </p:extLst>
  </p:cSld>
  <p:clrMap bg1="lt1" tx1="dk1" bg2="lt2" tx2="dk2" accent1="accent1" accent2="accent2" accent3="accent3" accent4="accent4" accent5="accent5" accent6="accent6" hlink="hlink" folHlink="folHlink"/>
  <p:sldLayoutIdLst>
    <p:sldLayoutId id="2147483702" r:id="rId1"/>
  </p:sldLayoutIdLst>
  <p:hf hdr="0" ftr="0" dt="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3" Type="http://schemas.openxmlformats.org/officeDocument/2006/relationships/hyperlink" Target="https://www.mspgrants.com/flw" TargetMode="External"/><Relationship Id="rId2" Type="http://schemas.openxmlformats.org/officeDocument/2006/relationships/hyperlink" Target="mailto:flwgrants_nofo@ftf-msp.org" TargetMode="External"/><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2.xml"/><Relationship Id="rId1" Type="http://schemas.openxmlformats.org/officeDocument/2006/relationships/slideLayout" Target="../slideLayouts/slideLayout3.xml"/><Relationship Id="rId6" Type="http://schemas.openxmlformats.org/officeDocument/2006/relationships/image" Target="../media/image6.svg"/><Relationship Id="rId5" Type="http://schemas.openxmlformats.org/officeDocument/2006/relationships/image" Target="../media/image5.png"/><Relationship Id="rId4" Type="http://schemas.openxmlformats.org/officeDocument/2006/relationships/hyperlink" Target="http://www.agrilinks.org/msp"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a:extLst>
              <a:ext uri="{FF2B5EF4-FFF2-40B4-BE49-F238E27FC236}">
                <a16:creationId xmlns:a16="http://schemas.microsoft.com/office/drawing/2014/main" id="{DA5781F5-3F59-40DA-8A8D-505149471C50}"/>
              </a:ext>
            </a:extLst>
          </p:cNvPr>
          <p:cNvSpPr>
            <a:spLocks noGrp="1"/>
          </p:cNvSpPr>
          <p:nvPr>
            <p:ph type="body" sz="quarter" idx="11"/>
          </p:nvPr>
        </p:nvSpPr>
        <p:spPr>
          <a:xfrm>
            <a:off x="47625" y="1507397"/>
            <a:ext cx="9060110" cy="1258349"/>
          </a:xfrm>
        </p:spPr>
        <p:txBody>
          <a:bodyPr lIns="91440" tIns="45720" rIns="91440" bIns="45720" anchor="t"/>
          <a:lstStyle/>
          <a:p>
            <a:pPr algn="ctr"/>
            <a:r>
              <a:rPr lang="en-001" sz="3200">
                <a:latin typeface="Arial"/>
                <a:cs typeface="Arial"/>
              </a:rPr>
              <a:t>Food Loss and Waste (FLW) </a:t>
            </a:r>
            <a:endParaRPr lang="fr-FR" sz="3200">
              <a:latin typeface="Arial"/>
              <a:cs typeface="Arial"/>
            </a:endParaRPr>
          </a:p>
          <a:p>
            <a:pPr algn="ctr"/>
            <a:r>
              <a:rPr lang="en-001" sz="3200">
                <a:latin typeface="Arial"/>
                <a:cs typeface="Arial"/>
              </a:rPr>
              <a:t>Partnership Facility Round 2 </a:t>
            </a:r>
            <a:endParaRPr lang="fr-FR" sz="3200">
              <a:latin typeface="Arial"/>
              <a:cs typeface="Arial"/>
            </a:endParaRPr>
          </a:p>
          <a:p>
            <a:pPr algn="ctr"/>
            <a:r>
              <a:rPr lang="en-001" sz="3200">
                <a:latin typeface="Arial"/>
                <a:cs typeface="Arial"/>
              </a:rPr>
              <a:t> </a:t>
            </a:r>
            <a:r>
              <a:rPr lang="en-US" sz="3200">
                <a:latin typeface="Arial"/>
                <a:cs typeface="Arial"/>
              </a:rPr>
              <a:t>Applicants</a:t>
            </a:r>
            <a:r>
              <a:rPr lang="en-001" sz="3200">
                <a:latin typeface="Arial"/>
                <a:cs typeface="Arial"/>
              </a:rPr>
              <a:t>’</a:t>
            </a:r>
            <a:r>
              <a:rPr lang="en-US" sz="3200">
                <a:latin typeface="Arial"/>
                <a:cs typeface="Arial"/>
              </a:rPr>
              <a:t> Conference</a:t>
            </a:r>
            <a:endParaRPr lang="fr-FR" sz="3200">
              <a:latin typeface="Arial"/>
              <a:cs typeface="Arial"/>
            </a:endParaRPr>
          </a:p>
          <a:p>
            <a:pPr algn="ctr"/>
            <a:r>
              <a:rPr lang="en-US" sz="2800" b="0">
                <a:latin typeface="Arial"/>
                <a:cs typeface="Arial"/>
              </a:rPr>
              <a:t>RFA-</a:t>
            </a:r>
            <a:r>
              <a:rPr lang="en-001" sz="2800" b="0">
                <a:latin typeface="Arial"/>
                <a:cs typeface="Arial"/>
              </a:rPr>
              <a:t>FLW</a:t>
            </a:r>
            <a:r>
              <a:rPr lang="en-US" sz="2800" b="0">
                <a:latin typeface="Arial"/>
                <a:cs typeface="Arial"/>
              </a:rPr>
              <a:t>-002</a:t>
            </a:r>
            <a:endParaRPr lang="en-US" sz="2800" b="0"/>
          </a:p>
        </p:txBody>
      </p:sp>
      <p:sp>
        <p:nvSpPr>
          <p:cNvPr id="4" name="Text Placeholder 3">
            <a:extLst>
              <a:ext uri="{FF2B5EF4-FFF2-40B4-BE49-F238E27FC236}">
                <a16:creationId xmlns:a16="http://schemas.microsoft.com/office/drawing/2014/main" id="{FC26235D-E00B-4C32-A4C0-1A519D2F3CDD}"/>
              </a:ext>
            </a:extLst>
          </p:cNvPr>
          <p:cNvSpPr>
            <a:spLocks noGrp="1"/>
          </p:cNvSpPr>
          <p:nvPr>
            <p:ph type="body" sz="quarter" idx="10"/>
          </p:nvPr>
        </p:nvSpPr>
        <p:spPr>
          <a:xfrm>
            <a:off x="426505" y="3935451"/>
            <a:ext cx="8101013" cy="3291840"/>
          </a:xfrm>
        </p:spPr>
        <p:txBody>
          <a:bodyPr lIns="91440" tIns="45720" rIns="91440" bIns="45720" anchor="t"/>
          <a:lstStyle/>
          <a:p>
            <a:pPr marL="0" indent="0" algn="ctr">
              <a:buNone/>
            </a:pPr>
            <a:r>
              <a:rPr lang="en-001"/>
              <a:t>Mark Pigott</a:t>
            </a:r>
            <a:r>
              <a:rPr lang="en-US"/>
              <a:t>, Engagement Manager</a:t>
            </a:r>
          </a:p>
          <a:p>
            <a:pPr marL="0" indent="0" algn="ctr">
              <a:buNone/>
            </a:pPr>
            <a:r>
              <a:rPr lang="en-US"/>
              <a:t>Nate Odendahl, Associate Engagement Manager</a:t>
            </a:r>
          </a:p>
          <a:p>
            <a:pPr marL="0" indent="0" algn="ctr">
              <a:buNone/>
            </a:pPr>
            <a:r>
              <a:rPr lang="en-001"/>
              <a:t>Daniella Maor, </a:t>
            </a:r>
            <a:r>
              <a:rPr lang="en-US"/>
              <a:t>Senior Private Sector Engagement Advisor</a:t>
            </a:r>
            <a:endParaRPr lang="en-001"/>
          </a:p>
          <a:p>
            <a:pPr marL="0" indent="0" algn="ctr">
              <a:buNone/>
            </a:pPr>
            <a:r>
              <a:rPr lang="en-001"/>
              <a:t>Nate Hulley, Chief of Party</a:t>
            </a:r>
            <a:endParaRPr lang="en-US"/>
          </a:p>
          <a:p>
            <a:pPr marL="0" indent="0" algn="ctr">
              <a:buNone/>
            </a:pPr>
            <a:endParaRPr lang="en-US"/>
          </a:p>
          <a:p>
            <a:pPr marL="0" indent="0" algn="ctr">
              <a:buNone/>
            </a:pPr>
            <a:r>
              <a:rPr lang="en-US"/>
              <a:t>July 20, 2023</a:t>
            </a:r>
          </a:p>
        </p:txBody>
      </p:sp>
      <p:sp>
        <p:nvSpPr>
          <p:cNvPr id="3" name="TextBox 2">
            <a:extLst>
              <a:ext uri="{FF2B5EF4-FFF2-40B4-BE49-F238E27FC236}">
                <a16:creationId xmlns:a16="http://schemas.microsoft.com/office/drawing/2014/main" id="{CC52DDE1-1CF7-1D8F-5D48-C2FD3A013A2E}"/>
              </a:ext>
            </a:extLst>
          </p:cNvPr>
          <p:cNvSpPr txBox="1"/>
          <p:nvPr/>
        </p:nvSpPr>
        <p:spPr>
          <a:xfrm>
            <a:off x="5848350" y="6229350"/>
            <a:ext cx="3324225" cy="4001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000" i="1">
                <a:solidFill>
                  <a:srgbClr val="D37D28"/>
                </a:solidFill>
                <a:latin typeface="Arial"/>
              </a:rPr>
              <a:t>We will begin momentarily</a:t>
            </a:r>
            <a:endParaRPr lang="en-US"/>
          </a:p>
        </p:txBody>
      </p:sp>
    </p:spTree>
    <p:extLst>
      <p:ext uri="{BB962C8B-B14F-4D97-AF65-F5344CB8AC3E}">
        <p14:creationId xmlns:p14="http://schemas.microsoft.com/office/powerpoint/2010/main" val="162494796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a:extLst>
              <a:ext uri="{FF2B5EF4-FFF2-40B4-BE49-F238E27FC236}">
                <a16:creationId xmlns:a16="http://schemas.microsoft.com/office/drawing/2014/main" id="{85D93365-F802-445A-B24F-2BB5BEA27CE7}"/>
              </a:ext>
            </a:extLst>
          </p:cNvPr>
          <p:cNvSpPr>
            <a:spLocks noGrp="1"/>
          </p:cNvSpPr>
          <p:nvPr>
            <p:ph type="body" sz="quarter" idx="11"/>
          </p:nvPr>
        </p:nvSpPr>
        <p:spPr>
          <a:xfrm>
            <a:off x="495300" y="1121105"/>
            <a:ext cx="8153400" cy="452437"/>
          </a:xfrm>
        </p:spPr>
        <p:txBody>
          <a:bodyPr/>
          <a:lstStyle/>
          <a:p>
            <a:pPr algn="ctr"/>
            <a:r>
              <a:rPr lang="en-US" sz="2800"/>
              <a:t>	</a:t>
            </a:r>
            <a:r>
              <a:rPr lang="en-001" sz="2800"/>
              <a:t>Evaluation Criteria</a:t>
            </a:r>
            <a:endParaRPr lang="en-US" sz="2800"/>
          </a:p>
        </p:txBody>
      </p:sp>
      <p:graphicFrame>
        <p:nvGraphicFramePr>
          <p:cNvPr id="7" name="Table 7">
            <a:extLst>
              <a:ext uri="{FF2B5EF4-FFF2-40B4-BE49-F238E27FC236}">
                <a16:creationId xmlns:a16="http://schemas.microsoft.com/office/drawing/2014/main" id="{FFFAAFB2-4D3B-BF4E-BE55-758F22FC6E72}"/>
              </a:ext>
            </a:extLst>
          </p:cNvPr>
          <p:cNvGraphicFramePr>
            <a:graphicFrameLocks noGrp="1"/>
          </p:cNvGraphicFramePr>
          <p:nvPr>
            <p:extLst>
              <p:ext uri="{D42A27DB-BD31-4B8C-83A1-F6EECF244321}">
                <p14:modId xmlns:p14="http://schemas.microsoft.com/office/powerpoint/2010/main" val="1020441425"/>
              </p:ext>
            </p:extLst>
          </p:nvPr>
        </p:nvGraphicFramePr>
        <p:xfrm>
          <a:off x="460075" y="2631056"/>
          <a:ext cx="3278347" cy="3369107"/>
        </p:xfrm>
        <a:graphic>
          <a:graphicData uri="http://schemas.openxmlformats.org/drawingml/2006/table">
            <a:tbl>
              <a:tblPr firstRow="1" bandRow="1">
                <a:tableStyleId>{5C22544A-7EE6-4342-B048-85BDC9FD1C3A}</a:tableStyleId>
              </a:tblPr>
              <a:tblGrid>
                <a:gridCol w="3278347">
                  <a:extLst>
                    <a:ext uri="{9D8B030D-6E8A-4147-A177-3AD203B41FA5}">
                      <a16:colId xmlns:a16="http://schemas.microsoft.com/office/drawing/2014/main" val="3986936289"/>
                    </a:ext>
                  </a:extLst>
                </a:gridCol>
              </a:tblGrid>
              <a:tr h="408377">
                <a:tc>
                  <a:txBody>
                    <a:bodyPr/>
                    <a:lstStyle/>
                    <a:p>
                      <a:r>
                        <a:rPr lang="en-US"/>
                        <a:t>Technical Approach Elements</a:t>
                      </a:r>
                    </a:p>
                  </a:txBody>
                  <a:tcPr/>
                </a:tc>
                <a:extLst>
                  <a:ext uri="{0D108BD9-81ED-4DB2-BD59-A6C34878D82A}">
                    <a16:rowId xmlns:a16="http://schemas.microsoft.com/office/drawing/2014/main" val="2405322470"/>
                  </a:ext>
                </a:extLst>
              </a:tr>
              <a:tr h="493455">
                <a:tc>
                  <a:txBody>
                    <a:bodyPr/>
                    <a:lstStyle/>
                    <a:p>
                      <a:pPr marL="342900" indent="-342900">
                        <a:buAutoNum type="alphaUcPeriod"/>
                      </a:pPr>
                      <a:r>
                        <a:rPr lang="en-US" b="1"/>
                        <a:t>Proposed Business Concept</a:t>
                      </a:r>
                    </a:p>
                  </a:txBody>
                  <a:tcPr/>
                </a:tc>
                <a:extLst>
                  <a:ext uri="{0D108BD9-81ED-4DB2-BD59-A6C34878D82A}">
                    <a16:rowId xmlns:a16="http://schemas.microsoft.com/office/drawing/2014/main" val="2369870253"/>
                  </a:ext>
                </a:extLst>
              </a:tr>
              <a:tr h="493455">
                <a:tc>
                  <a:txBody>
                    <a:bodyPr/>
                    <a:lstStyle/>
                    <a:p>
                      <a:r>
                        <a:rPr lang="en-US" b="1"/>
                        <a:t>B.   Development Impact</a:t>
                      </a:r>
                    </a:p>
                  </a:txBody>
                  <a:tcPr/>
                </a:tc>
                <a:extLst>
                  <a:ext uri="{0D108BD9-81ED-4DB2-BD59-A6C34878D82A}">
                    <a16:rowId xmlns:a16="http://schemas.microsoft.com/office/drawing/2014/main" val="1372047545"/>
                  </a:ext>
                </a:extLst>
              </a:tr>
              <a:tr h="493455">
                <a:tc>
                  <a:txBody>
                    <a:bodyPr/>
                    <a:lstStyle/>
                    <a:p>
                      <a:r>
                        <a:rPr lang="en-US" b="1"/>
                        <a:t>C.   Climate Impact </a:t>
                      </a:r>
                    </a:p>
                  </a:txBody>
                  <a:tcPr/>
                </a:tc>
                <a:extLst>
                  <a:ext uri="{0D108BD9-81ED-4DB2-BD59-A6C34878D82A}">
                    <a16:rowId xmlns:a16="http://schemas.microsoft.com/office/drawing/2014/main" val="2276246194"/>
                  </a:ext>
                </a:extLst>
              </a:tr>
              <a:tr h="493455">
                <a:tc>
                  <a:txBody>
                    <a:bodyPr/>
                    <a:lstStyle/>
                    <a:p>
                      <a:r>
                        <a:rPr lang="en-US" b="1"/>
                        <a:t>D.   Sustainability </a:t>
                      </a:r>
                    </a:p>
                  </a:txBody>
                  <a:tcPr/>
                </a:tc>
                <a:extLst>
                  <a:ext uri="{0D108BD9-81ED-4DB2-BD59-A6C34878D82A}">
                    <a16:rowId xmlns:a16="http://schemas.microsoft.com/office/drawing/2014/main" val="2772882566"/>
                  </a:ext>
                </a:extLst>
              </a:tr>
              <a:tr h="493455">
                <a:tc>
                  <a:txBody>
                    <a:bodyPr/>
                    <a:lstStyle/>
                    <a:p>
                      <a:r>
                        <a:rPr lang="en-US" b="1"/>
                        <a:t>E.   Scale </a:t>
                      </a:r>
                    </a:p>
                  </a:txBody>
                  <a:tcPr/>
                </a:tc>
                <a:extLst>
                  <a:ext uri="{0D108BD9-81ED-4DB2-BD59-A6C34878D82A}">
                    <a16:rowId xmlns:a16="http://schemas.microsoft.com/office/drawing/2014/main" val="1991059054"/>
                  </a:ext>
                </a:extLst>
              </a:tr>
              <a:tr h="493455">
                <a:tc>
                  <a:txBody>
                    <a:bodyPr/>
                    <a:lstStyle/>
                    <a:p>
                      <a:r>
                        <a:rPr lang="en-US" b="1"/>
                        <a:t>F.   Funding Justification</a:t>
                      </a:r>
                    </a:p>
                  </a:txBody>
                  <a:tcPr/>
                </a:tc>
                <a:extLst>
                  <a:ext uri="{0D108BD9-81ED-4DB2-BD59-A6C34878D82A}">
                    <a16:rowId xmlns:a16="http://schemas.microsoft.com/office/drawing/2014/main" val="3454665157"/>
                  </a:ext>
                </a:extLst>
              </a:tr>
            </a:tbl>
          </a:graphicData>
        </a:graphic>
      </p:graphicFrame>
      <p:sp>
        <p:nvSpPr>
          <p:cNvPr id="2" name="TextBox 1">
            <a:extLst>
              <a:ext uri="{FF2B5EF4-FFF2-40B4-BE49-F238E27FC236}">
                <a16:creationId xmlns:a16="http://schemas.microsoft.com/office/drawing/2014/main" id="{BBB4C9DF-1EB9-360D-9BAE-6753CC50E405}"/>
              </a:ext>
            </a:extLst>
          </p:cNvPr>
          <p:cNvSpPr txBox="1"/>
          <p:nvPr/>
        </p:nvSpPr>
        <p:spPr>
          <a:xfrm>
            <a:off x="494180" y="1626983"/>
            <a:ext cx="8336860" cy="83099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600">
                <a:latin typeface="Arial"/>
                <a:ea typeface="+mn-lt"/>
                <a:cs typeface="+mn-lt"/>
              </a:rPr>
              <a:t>The Review Committee will score and evaluate applications based on the strength of the </a:t>
            </a:r>
            <a:r>
              <a:rPr lang="en-US" sz="1600" b="1">
                <a:latin typeface="Arial"/>
                <a:ea typeface="+mn-lt"/>
                <a:cs typeface="+mn-lt"/>
              </a:rPr>
              <a:t>six elements</a:t>
            </a:r>
            <a:r>
              <a:rPr lang="en-US" sz="1600">
                <a:latin typeface="Arial"/>
                <a:ea typeface="+mn-lt"/>
                <a:cs typeface="+mn-lt"/>
              </a:rPr>
              <a:t> addressed in Section II, </a:t>
            </a:r>
            <a:r>
              <a:rPr lang="en-US" sz="1600" b="1">
                <a:latin typeface="Arial"/>
                <a:ea typeface="+mn-lt"/>
                <a:cs typeface="+mn-lt"/>
              </a:rPr>
              <a:t>Description of the Technical Approach.</a:t>
            </a:r>
            <a:r>
              <a:rPr lang="en-US" sz="1600">
                <a:latin typeface="Arial"/>
                <a:ea typeface="+mn-lt"/>
                <a:cs typeface="+mn-lt"/>
              </a:rPr>
              <a:t> All six elements of the Technical Approach are weighted equally. </a:t>
            </a:r>
            <a:endParaRPr lang="en-US" sz="1600">
              <a:latin typeface="Arial"/>
              <a:cs typeface="Calibri"/>
            </a:endParaRPr>
          </a:p>
        </p:txBody>
      </p:sp>
      <p:graphicFrame>
        <p:nvGraphicFramePr>
          <p:cNvPr id="5" name="Table 4">
            <a:extLst>
              <a:ext uri="{FF2B5EF4-FFF2-40B4-BE49-F238E27FC236}">
                <a16:creationId xmlns:a16="http://schemas.microsoft.com/office/drawing/2014/main" id="{26E8CAEE-5A30-304F-EE51-EC8888C2BDDE}"/>
              </a:ext>
            </a:extLst>
          </p:cNvPr>
          <p:cNvGraphicFramePr>
            <a:graphicFrameLocks noGrp="1"/>
          </p:cNvGraphicFramePr>
          <p:nvPr>
            <p:extLst>
              <p:ext uri="{D42A27DB-BD31-4B8C-83A1-F6EECF244321}">
                <p14:modId xmlns:p14="http://schemas.microsoft.com/office/powerpoint/2010/main" val="31392414"/>
              </p:ext>
            </p:extLst>
          </p:nvPr>
        </p:nvGraphicFramePr>
        <p:xfrm>
          <a:off x="3953773" y="2587925"/>
          <a:ext cx="4848296" cy="4193211"/>
        </p:xfrm>
        <a:graphic>
          <a:graphicData uri="http://schemas.openxmlformats.org/drawingml/2006/table">
            <a:tbl>
              <a:tblPr firstRow="1" bandRow="1">
                <a:tableStyleId>{5C22544A-7EE6-4342-B048-85BDC9FD1C3A}</a:tableStyleId>
              </a:tblPr>
              <a:tblGrid>
                <a:gridCol w="4848296">
                  <a:extLst>
                    <a:ext uri="{9D8B030D-6E8A-4147-A177-3AD203B41FA5}">
                      <a16:colId xmlns:a16="http://schemas.microsoft.com/office/drawing/2014/main" val="2614735976"/>
                    </a:ext>
                  </a:extLst>
                </a:gridCol>
              </a:tblGrid>
              <a:tr h="440070">
                <a:tc>
                  <a:txBody>
                    <a:bodyPr/>
                    <a:lstStyle/>
                    <a:p>
                      <a:pPr lvl="0" rtl="0">
                        <a:buNone/>
                      </a:pPr>
                      <a:r>
                        <a:rPr lang="en-US" sz="1800">
                          <a:effectLst/>
                        </a:rPr>
                        <a:t>Scoring Description (Section V of RFA)</a:t>
                      </a:r>
                    </a:p>
                  </a:txBody>
                  <a:tcPr/>
                </a:tc>
                <a:extLst>
                  <a:ext uri="{0D108BD9-81ED-4DB2-BD59-A6C34878D82A}">
                    <a16:rowId xmlns:a16="http://schemas.microsoft.com/office/drawing/2014/main" val="928870537"/>
                  </a:ext>
                </a:extLst>
              </a:tr>
              <a:tr h="641768">
                <a:tc>
                  <a:txBody>
                    <a:bodyPr/>
                    <a:lstStyle/>
                    <a:p>
                      <a:pPr rtl="0" fontAlgn="base"/>
                      <a:r>
                        <a:rPr lang="en-US" sz="1800" b="1">
                          <a:effectLst/>
                        </a:rPr>
                        <a:t>5 – Outstanding:</a:t>
                      </a:r>
                      <a:r>
                        <a:rPr lang="en-US" sz="1800">
                          <a:effectLst/>
                        </a:rPr>
                        <a:t> Exceeds expectations with comprehensive and outstanding merit.  </a:t>
                      </a:r>
                    </a:p>
                  </a:txBody>
                  <a:tcPr/>
                </a:tc>
                <a:extLst>
                  <a:ext uri="{0D108BD9-81ED-4DB2-BD59-A6C34878D82A}">
                    <a16:rowId xmlns:a16="http://schemas.microsoft.com/office/drawing/2014/main" val="1809129178"/>
                  </a:ext>
                </a:extLst>
              </a:tr>
              <a:tr h="916813">
                <a:tc>
                  <a:txBody>
                    <a:bodyPr/>
                    <a:lstStyle/>
                    <a:p>
                      <a:pPr rtl="0" fontAlgn="base"/>
                      <a:r>
                        <a:rPr lang="en-US" sz="1800" b="1">
                          <a:effectLst/>
                        </a:rPr>
                        <a:t>4 – Good:</a:t>
                      </a:r>
                      <a:r>
                        <a:rPr lang="en-US" sz="1800">
                          <a:effectLst/>
                        </a:rPr>
                        <a:t> Meets or exceeds requirements and demonstrates and understanding of the objectives and its alignment with the criteria. </a:t>
                      </a:r>
                    </a:p>
                  </a:txBody>
                  <a:tcPr/>
                </a:tc>
                <a:extLst>
                  <a:ext uri="{0D108BD9-81ED-4DB2-BD59-A6C34878D82A}">
                    <a16:rowId xmlns:a16="http://schemas.microsoft.com/office/drawing/2014/main" val="2357085447"/>
                  </a:ext>
                </a:extLst>
              </a:tr>
              <a:tr h="568423">
                <a:tc>
                  <a:txBody>
                    <a:bodyPr/>
                    <a:lstStyle/>
                    <a:p>
                      <a:pPr rtl="0" fontAlgn="base"/>
                      <a:r>
                        <a:rPr lang="en-US" sz="1800" b="1">
                          <a:effectLst/>
                        </a:rPr>
                        <a:t>3 – Satisfactory: </a:t>
                      </a:r>
                      <a:r>
                        <a:rPr lang="en-US" sz="1800" b="0">
                          <a:effectLst/>
                        </a:rPr>
                        <a:t>Meets minimum requirements and is mostly aligned with the criteria. </a:t>
                      </a:r>
                      <a:endParaRPr lang="en-US" b="1">
                        <a:effectLst/>
                      </a:endParaRPr>
                    </a:p>
                  </a:txBody>
                  <a:tcPr/>
                </a:tc>
                <a:extLst>
                  <a:ext uri="{0D108BD9-81ED-4DB2-BD59-A6C34878D82A}">
                    <a16:rowId xmlns:a16="http://schemas.microsoft.com/office/drawing/2014/main" val="1871970370"/>
                  </a:ext>
                </a:extLst>
              </a:tr>
              <a:tr h="568423">
                <a:tc>
                  <a:txBody>
                    <a:bodyPr/>
                    <a:lstStyle/>
                    <a:p>
                      <a:pPr rtl="0" fontAlgn="base"/>
                      <a:r>
                        <a:rPr lang="en-US" sz="1800" b="1">
                          <a:effectLst/>
                        </a:rPr>
                        <a:t>2 – Marginal</a:t>
                      </a:r>
                      <a:r>
                        <a:rPr lang="en-US" sz="1800" b="0">
                          <a:effectLst/>
                        </a:rPr>
                        <a:t>: Minimally meets basic requirements but demonstrates a limited understanding of the partnership requirements. </a:t>
                      </a:r>
                      <a:endParaRPr lang="en-US"/>
                    </a:p>
                  </a:txBody>
                  <a:tcPr/>
                </a:tc>
                <a:extLst>
                  <a:ext uri="{0D108BD9-81ED-4DB2-BD59-A6C34878D82A}">
                    <a16:rowId xmlns:a16="http://schemas.microsoft.com/office/drawing/2014/main" val="1329181474"/>
                  </a:ext>
                </a:extLst>
              </a:tr>
              <a:tr h="568423">
                <a:tc>
                  <a:txBody>
                    <a:bodyPr/>
                    <a:lstStyle/>
                    <a:p>
                      <a:pPr rtl="0" fontAlgn="base"/>
                      <a:r>
                        <a:rPr lang="en-US" sz="1800" b="1">
                          <a:effectLst/>
                        </a:rPr>
                        <a:t>1 – Poor: </a:t>
                      </a:r>
                      <a:r>
                        <a:rPr lang="en-US" sz="1800" b="0">
                          <a:effectLst/>
                        </a:rPr>
                        <a:t>Does not meet basic requirements and fails to address the criteria completely. </a:t>
                      </a:r>
                      <a:endParaRPr lang="en-US" sz="1800" b="1">
                        <a:effectLst/>
                      </a:endParaRPr>
                    </a:p>
                  </a:txBody>
                  <a:tcPr/>
                </a:tc>
                <a:extLst>
                  <a:ext uri="{0D108BD9-81ED-4DB2-BD59-A6C34878D82A}">
                    <a16:rowId xmlns:a16="http://schemas.microsoft.com/office/drawing/2014/main" val="3102766139"/>
                  </a:ext>
                </a:extLst>
              </a:tr>
            </a:tbl>
          </a:graphicData>
        </a:graphic>
      </p:graphicFrame>
    </p:spTree>
    <p:extLst>
      <p:ext uri="{BB962C8B-B14F-4D97-AF65-F5344CB8AC3E}">
        <p14:creationId xmlns:p14="http://schemas.microsoft.com/office/powerpoint/2010/main" val="183543617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3DE7F2B4-B8AE-4103-B6DF-ECB94B53F6C5}"/>
              </a:ext>
            </a:extLst>
          </p:cNvPr>
          <p:cNvSpPr>
            <a:spLocks noGrp="1"/>
          </p:cNvSpPr>
          <p:nvPr>
            <p:ph type="body" sz="quarter" idx="10"/>
          </p:nvPr>
        </p:nvSpPr>
        <p:spPr>
          <a:xfrm>
            <a:off x="178625" y="2083985"/>
            <a:ext cx="8297160" cy="3853675"/>
          </a:xfrm>
        </p:spPr>
        <p:txBody>
          <a:bodyPr lIns="91440" tIns="45720" rIns="91440" bIns="45720" anchor="t"/>
          <a:lstStyle/>
          <a:p>
            <a:pPr marL="0"/>
            <a:r>
              <a:rPr lang="en-001" b="1"/>
              <a:t>Applications MUST:</a:t>
            </a:r>
            <a:endParaRPr lang="en-001" sz="1600"/>
          </a:p>
          <a:p>
            <a:pPr lvl="1" indent="-285750">
              <a:buFont typeface="Arial" panose="020B0604020202020204" pitchFamily="34" charset="0"/>
              <a:buChar char="•"/>
            </a:pPr>
            <a:r>
              <a:rPr lang="en-001" sz="1600">
                <a:latin typeface="Arial"/>
                <a:cs typeface="Arial"/>
              </a:rPr>
              <a:t>Use the technical and budget templates provided by MSP and in the format requested.</a:t>
            </a:r>
          </a:p>
          <a:p>
            <a:pPr lvl="1" indent="-285750">
              <a:buFont typeface="Arial" panose="020B0604020202020204" pitchFamily="34" charset="0"/>
              <a:buChar char="•"/>
            </a:pPr>
            <a:r>
              <a:rPr lang="en-001" sz="1600">
                <a:latin typeface="Arial"/>
                <a:cs typeface="Arial"/>
              </a:rPr>
              <a:t>Technical applications must be 9 pages or fewer and respond to all questions.</a:t>
            </a:r>
          </a:p>
          <a:p>
            <a:pPr lvl="1" indent="-285750">
              <a:buFont typeface="Arial" panose="020B0604020202020204" pitchFamily="34" charset="0"/>
              <a:buChar char="•"/>
            </a:pPr>
            <a:r>
              <a:rPr lang="en-001" sz="1600">
                <a:latin typeface="Arial"/>
                <a:cs typeface="Arial"/>
              </a:rPr>
              <a:t>Fall within the funding range and meet at least 1:1 co-investment.</a:t>
            </a:r>
          </a:p>
          <a:p>
            <a:pPr lvl="1" indent="-285750">
              <a:buFont typeface="Arial" panose="020B0604020202020204" pitchFamily="34" charset="0"/>
              <a:buChar char="•"/>
            </a:pPr>
            <a:r>
              <a:rPr lang="en-001" sz="1600">
                <a:latin typeface="Arial"/>
                <a:cs typeface="Arial"/>
              </a:rPr>
              <a:t>Be submitted on time and through the MSP grants portal </a:t>
            </a:r>
            <a:endParaRPr lang="en-001" sz="1600"/>
          </a:p>
          <a:p>
            <a:pPr lvl="1" indent="-285750">
              <a:buFont typeface="Arial" panose="020B0604020202020204" pitchFamily="34" charset="0"/>
              <a:buChar char="•"/>
            </a:pPr>
            <a:r>
              <a:rPr lang="en-001" sz="1600">
                <a:latin typeface="Arial"/>
                <a:cs typeface="Arial"/>
              </a:rPr>
              <a:t>Applications must be in English or French</a:t>
            </a:r>
            <a:endParaRPr lang="en-001" sz="1600"/>
          </a:p>
          <a:p>
            <a:pPr marL="742950" lvl="1" indent="-285750">
              <a:buFont typeface="Arial" panose="020B0604020202020204" pitchFamily="34" charset="0"/>
              <a:buChar char="•"/>
            </a:pPr>
            <a:endParaRPr lang="en-001" sz="1600"/>
          </a:p>
          <a:p>
            <a:pPr marL="0" lvl="1" indent="-285750">
              <a:buFont typeface="Arial" panose="020B0604020202020204" pitchFamily="34" charset="0"/>
              <a:buChar char="•"/>
            </a:pPr>
            <a:r>
              <a:rPr lang="en-001" sz="1800" b="1">
                <a:latin typeface="Arial"/>
                <a:cs typeface="Arial"/>
              </a:rPr>
              <a:t>Applications SHOULD:</a:t>
            </a:r>
          </a:p>
          <a:p>
            <a:pPr marL="457200" lvl="2" indent="-285750">
              <a:buFont typeface="Arial" panose="020B0604020202020204" pitchFamily="34" charset="0"/>
              <a:buChar char="•"/>
            </a:pPr>
            <a:r>
              <a:rPr lang="en-001" sz="1600">
                <a:latin typeface="Arial"/>
                <a:cs typeface="Arial"/>
              </a:rPr>
              <a:t>Provide clear responses in all sections of the concept. All sections are considered equally in evaluation.</a:t>
            </a:r>
          </a:p>
          <a:p>
            <a:pPr marL="457200" lvl="2" indent="-285750">
              <a:buFont typeface="Arial" panose="020B0604020202020204" pitchFamily="34" charset="0"/>
              <a:buChar char="•"/>
            </a:pPr>
            <a:r>
              <a:rPr lang="en-001" sz="1600">
                <a:latin typeface="Arial"/>
                <a:cs typeface="Arial"/>
              </a:rPr>
              <a:t>Demonstrate feasibility within a 2-year period of performance.</a:t>
            </a:r>
          </a:p>
          <a:p>
            <a:pPr marL="457200" lvl="2" indent="-285750">
              <a:buFont typeface="Arial" panose="020B0604020202020204" pitchFamily="34" charset="0"/>
              <a:buChar char="•"/>
            </a:pPr>
            <a:r>
              <a:rPr lang="en-001" sz="1600">
                <a:latin typeface="Arial"/>
                <a:cs typeface="Arial"/>
              </a:rPr>
              <a:t>Communicate why the approach is innovative and why MSP funding is needed.</a:t>
            </a:r>
          </a:p>
          <a:p>
            <a:pPr marL="742950" lvl="1" indent="-285750">
              <a:buFont typeface="Arial" panose="020B0604020202020204" pitchFamily="34" charset="0"/>
              <a:buChar char="•"/>
            </a:pPr>
            <a:endParaRPr lang="en-001" sz="600"/>
          </a:p>
          <a:p>
            <a:pPr marL="742950" lvl="1" indent="-285750">
              <a:buFont typeface="Arial" panose="020B0604020202020204" pitchFamily="34" charset="0"/>
              <a:buChar char="•"/>
            </a:pPr>
            <a:endParaRPr lang="en-001" sz="600"/>
          </a:p>
        </p:txBody>
      </p:sp>
      <p:sp>
        <p:nvSpPr>
          <p:cNvPr id="4" name="Text Placeholder 3">
            <a:extLst>
              <a:ext uri="{FF2B5EF4-FFF2-40B4-BE49-F238E27FC236}">
                <a16:creationId xmlns:a16="http://schemas.microsoft.com/office/drawing/2014/main" id="{85D93365-F802-445A-B24F-2BB5BEA27CE7}"/>
              </a:ext>
            </a:extLst>
          </p:cNvPr>
          <p:cNvSpPr>
            <a:spLocks noGrp="1"/>
          </p:cNvSpPr>
          <p:nvPr>
            <p:ph type="body" sz="quarter" idx="11"/>
          </p:nvPr>
        </p:nvSpPr>
        <p:spPr>
          <a:xfrm>
            <a:off x="495300" y="1322388"/>
            <a:ext cx="8153400" cy="452437"/>
          </a:xfrm>
        </p:spPr>
        <p:txBody>
          <a:bodyPr/>
          <a:lstStyle/>
          <a:p>
            <a:pPr algn="ctr"/>
            <a:r>
              <a:rPr lang="en-001" sz="2800"/>
              <a:t>Tips for Preparing Your Application</a:t>
            </a:r>
            <a:endParaRPr lang="en-US" sz="2800"/>
          </a:p>
        </p:txBody>
      </p:sp>
    </p:spTree>
    <p:extLst>
      <p:ext uri="{BB962C8B-B14F-4D97-AF65-F5344CB8AC3E}">
        <p14:creationId xmlns:p14="http://schemas.microsoft.com/office/powerpoint/2010/main" val="119123365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48041" y="1228359"/>
            <a:ext cx="8229600" cy="597049"/>
          </a:xfrm>
        </p:spPr>
        <p:txBody>
          <a:bodyPr/>
          <a:lstStyle/>
          <a:p>
            <a:r>
              <a:rPr lang="en-001" sz="2800" b="1" cap="none">
                <a:latin typeface="Arial"/>
                <a:cs typeface="Arial"/>
              </a:rPr>
              <a:t>FLW</a:t>
            </a:r>
            <a:r>
              <a:rPr lang="en-US" sz="2800" b="1" cap="none">
                <a:latin typeface="Arial"/>
                <a:cs typeface="Arial"/>
              </a:rPr>
              <a:t> Partnership Facility Round 2 Timeline</a:t>
            </a:r>
            <a:br>
              <a:rPr lang="en-US" sz="2800" b="1" cap="none"/>
            </a:br>
            <a:r>
              <a:rPr lang="en-US" sz="2800" b="1" cap="none">
                <a:latin typeface="Arial"/>
                <a:cs typeface="Arial"/>
              </a:rPr>
              <a:t>	</a:t>
            </a:r>
            <a:endParaRPr lang="en-US" sz="2000" b="1">
              <a:latin typeface="Arial"/>
              <a:cs typeface="Arial"/>
            </a:endParaRPr>
          </a:p>
        </p:txBody>
      </p:sp>
      <p:sp>
        <p:nvSpPr>
          <p:cNvPr id="3" name="TextBox 2">
            <a:extLst>
              <a:ext uri="{FF2B5EF4-FFF2-40B4-BE49-F238E27FC236}">
                <a16:creationId xmlns:a16="http://schemas.microsoft.com/office/drawing/2014/main" id="{4FC0787C-E9F7-4145-921B-25126D9E1354}"/>
              </a:ext>
            </a:extLst>
          </p:cNvPr>
          <p:cNvSpPr txBox="1"/>
          <p:nvPr/>
        </p:nvSpPr>
        <p:spPr>
          <a:xfrm>
            <a:off x="138112" y="1674712"/>
            <a:ext cx="8867775" cy="1908215"/>
          </a:xfrm>
          <a:prstGeom prst="rect">
            <a:avLst/>
          </a:prstGeom>
          <a:noFill/>
        </p:spPr>
        <p:txBody>
          <a:bodyPr wrap="square" lIns="91440" tIns="45720" rIns="91440" bIns="45720" rtlCol="0" anchor="t">
            <a:spAutoFit/>
          </a:bodyPr>
          <a:lstStyle/>
          <a:p>
            <a:pPr marL="285750" indent="-285750">
              <a:spcAft>
                <a:spcPts val="600"/>
              </a:spcAft>
              <a:buFont typeface="Arial" panose="020B0604020202020204" pitchFamily="34" charset="0"/>
              <a:buChar char="•"/>
            </a:pPr>
            <a:endParaRPr lang="en-US">
              <a:latin typeface="Arial" panose="020B0604020202020204" pitchFamily="34" charset="0"/>
              <a:cs typeface="Arial" panose="020B0604020202020204" pitchFamily="34" charset="0"/>
            </a:endParaRPr>
          </a:p>
          <a:p>
            <a:pPr marL="742950" lvl="1" indent="-285750">
              <a:spcAft>
                <a:spcPts val="600"/>
              </a:spcAft>
              <a:buFont typeface="Arial" panose="020B0604020202020204" pitchFamily="34" charset="0"/>
              <a:buChar char="•"/>
            </a:pPr>
            <a:endParaRPr lang="en-US">
              <a:latin typeface="Arial" panose="020B0604020202020204" pitchFamily="34" charset="0"/>
              <a:cs typeface="Arial" panose="020B0604020202020204" pitchFamily="34" charset="0"/>
            </a:endParaRPr>
          </a:p>
          <a:p>
            <a:endParaRPr lang="en-US">
              <a:latin typeface="Arial" panose="020B0604020202020204" pitchFamily="34" charset="0"/>
              <a:cs typeface="Arial" panose="020B0604020202020204" pitchFamily="34" charset="0"/>
            </a:endParaRPr>
          </a:p>
          <a:p>
            <a:pPr marL="285750" indent="-285750">
              <a:buFont typeface="Arial" panose="020B0604020202020204" pitchFamily="34" charset="0"/>
              <a:buChar char="•"/>
            </a:pPr>
            <a:endParaRPr lang="en-US">
              <a:latin typeface="Arial" panose="020B0604020202020204" pitchFamily="34" charset="0"/>
              <a:cs typeface="Arial" panose="020B0604020202020204" pitchFamily="34" charset="0"/>
            </a:endParaRPr>
          </a:p>
          <a:p>
            <a:pPr marL="285750" indent="-285750">
              <a:buFont typeface="Arial" panose="020B0604020202020204" pitchFamily="34" charset="0"/>
              <a:buChar char="•"/>
            </a:pPr>
            <a:endParaRPr lang="en-US">
              <a:latin typeface="Arial" panose="020B0604020202020204" pitchFamily="34" charset="0"/>
              <a:cs typeface="Arial" panose="020B0604020202020204" pitchFamily="34" charset="0"/>
            </a:endParaRPr>
          </a:p>
          <a:p>
            <a:pPr marL="285750" indent="-285750">
              <a:buFont typeface="Arial" panose="020B0604020202020204" pitchFamily="34" charset="0"/>
              <a:buChar char="•"/>
            </a:pPr>
            <a:endParaRPr lang="en-US">
              <a:latin typeface="Arial" panose="020B0604020202020204" pitchFamily="34" charset="0"/>
              <a:cs typeface="Arial" panose="020B0604020202020204" pitchFamily="34" charset="0"/>
            </a:endParaRPr>
          </a:p>
        </p:txBody>
      </p:sp>
      <p:graphicFrame>
        <p:nvGraphicFramePr>
          <p:cNvPr id="2" name="Table 4">
            <a:extLst>
              <a:ext uri="{FF2B5EF4-FFF2-40B4-BE49-F238E27FC236}">
                <a16:creationId xmlns:a16="http://schemas.microsoft.com/office/drawing/2014/main" id="{C6516BDB-D031-4A27-BD48-448120ED5D94}"/>
              </a:ext>
            </a:extLst>
          </p:cNvPr>
          <p:cNvGraphicFramePr>
            <a:graphicFrameLocks noGrp="1"/>
          </p:cNvGraphicFramePr>
          <p:nvPr>
            <p:extLst>
              <p:ext uri="{D42A27DB-BD31-4B8C-83A1-F6EECF244321}">
                <p14:modId xmlns:p14="http://schemas.microsoft.com/office/powerpoint/2010/main" val="1034928848"/>
              </p:ext>
            </p:extLst>
          </p:nvPr>
        </p:nvGraphicFramePr>
        <p:xfrm>
          <a:off x="295275" y="2014537"/>
          <a:ext cx="8558227" cy="2924564"/>
        </p:xfrm>
        <a:graphic>
          <a:graphicData uri="http://schemas.openxmlformats.org/drawingml/2006/table">
            <a:tbl>
              <a:tblPr firstRow="1" bandRow="1">
                <a:tableStyleId>{5C22544A-7EE6-4342-B048-85BDC9FD1C3A}</a:tableStyleId>
              </a:tblPr>
              <a:tblGrid>
                <a:gridCol w="4908697">
                  <a:extLst>
                    <a:ext uri="{9D8B030D-6E8A-4147-A177-3AD203B41FA5}">
                      <a16:colId xmlns:a16="http://schemas.microsoft.com/office/drawing/2014/main" val="104153807"/>
                    </a:ext>
                  </a:extLst>
                </a:gridCol>
                <a:gridCol w="3649530">
                  <a:extLst>
                    <a:ext uri="{9D8B030D-6E8A-4147-A177-3AD203B41FA5}">
                      <a16:colId xmlns:a16="http://schemas.microsoft.com/office/drawing/2014/main" val="2864544370"/>
                    </a:ext>
                  </a:extLst>
                </a:gridCol>
              </a:tblGrid>
              <a:tr h="446381">
                <a:tc>
                  <a:txBody>
                    <a:bodyPr/>
                    <a:lstStyle/>
                    <a:p>
                      <a:r>
                        <a:rPr lang="en-US">
                          <a:latin typeface="Arial"/>
                        </a:rPr>
                        <a:t>Activity</a:t>
                      </a:r>
                    </a:p>
                  </a:txBody>
                  <a:tcPr/>
                </a:tc>
                <a:tc>
                  <a:txBody>
                    <a:bodyPr/>
                    <a:lstStyle/>
                    <a:p>
                      <a:pPr lvl="0">
                        <a:buNone/>
                      </a:pPr>
                      <a:r>
                        <a:rPr lang="en-US">
                          <a:latin typeface="Arial"/>
                        </a:rPr>
                        <a:t>Dates</a:t>
                      </a:r>
                    </a:p>
                  </a:txBody>
                  <a:tcPr/>
                </a:tc>
                <a:extLst>
                  <a:ext uri="{0D108BD9-81ED-4DB2-BD59-A6C34878D82A}">
                    <a16:rowId xmlns:a16="http://schemas.microsoft.com/office/drawing/2014/main" val="220811956"/>
                  </a:ext>
                </a:extLst>
              </a:tr>
              <a:tr h="2478183">
                <a:tc>
                  <a:txBody>
                    <a:bodyPr/>
                    <a:lstStyle/>
                    <a:p>
                      <a:pPr marL="285750" indent="-285750">
                        <a:lnSpc>
                          <a:spcPct val="150000"/>
                        </a:lnSpc>
                        <a:buFont typeface="Arial" panose="020B0604020202020204" pitchFamily="34" charset="0"/>
                        <a:buChar char="•"/>
                      </a:pPr>
                      <a:r>
                        <a:rPr lang="en-US" sz="1600">
                          <a:latin typeface="Arial"/>
                        </a:rPr>
                        <a:t>RFA Issued</a:t>
                      </a:r>
                    </a:p>
                    <a:p>
                      <a:pPr marL="285750" lvl="0" indent="-285750">
                        <a:lnSpc>
                          <a:spcPct val="150000"/>
                        </a:lnSpc>
                        <a:buFont typeface="Arial" panose="020B0604020202020204" pitchFamily="34" charset="0"/>
                        <a:buChar char="•"/>
                      </a:pPr>
                      <a:r>
                        <a:rPr lang="en-US" sz="1600">
                          <a:latin typeface="Arial"/>
                        </a:rPr>
                        <a:t>Applications Due </a:t>
                      </a:r>
                    </a:p>
                    <a:p>
                      <a:pPr marL="285750" lvl="0" indent="-285750">
                        <a:lnSpc>
                          <a:spcPct val="150000"/>
                        </a:lnSpc>
                        <a:buFont typeface="Arial" panose="020B0604020202020204" pitchFamily="34" charset="0"/>
                        <a:buChar char="•"/>
                      </a:pPr>
                      <a:r>
                        <a:rPr lang="en-US" sz="1600">
                          <a:latin typeface="Arial"/>
                        </a:rPr>
                        <a:t>Application Review </a:t>
                      </a:r>
                    </a:p>
                    <a:p>
                      <a:pPr marL="285750" lvl="0" indent="-285750">
                        <a:lnSpc>
                          <a:spcPct val="150000"/>
                        </a:lnSpc>
                        <a:buFont typeface="Arial" panose="020B0604020202020204" pitchFamily="34" charset="0"/>
                        <a:buChar char="•"/>
                      </a:pPr>
                      <a:r>
                        <a:rPr lang="en-US" sz="1600">
                          <a:latin typeface="Arial"/>
                        </a:rPr>
                        <a:t>Finalists Notified and Recommended for Awards </a:t>
                      </a:r>
                    </a:p>
                    <a:p>
                      <a:pPr marL="285750" lvl="0" indent="-285750">
                        <a:lnSpc>
                          <a:spcPct val="150000"/>
                        </a:lnSpc>
                        <a:buFont typeface="Arial" panose="020B0604020202020204" pitchFamily="34" charset="0"/>
                        <a:buChar char="•"/>
                      </a:pPr>
                      <a:r>
                        <a:rPr lang="en-US" sz="1600">
                          <a:latin typeface="Arial"/>
                        </a:rPr>
                        <a:t>Co-Development and Award Negotiation Period</a:t>
                      </a:r>
                    </a:p>
                    <a:p>
                      <a:pPr marL="285750" indent="-285750">
                        <a:lnSpc>
                          <a:spcPct val="150000"/>
                        </a:lnSpc>
                        <a:buFont typeface="Arial" panose="020B0604020202020204" pitchFamily="34" charset="0"/>
                        <a:buChar char="•"/>
                      </a:pPr>
                      <a:r>
                        <a:rPr lang="en-US" sz="1600">
                          <a:latin typeface="Arial"/>
                        </a:rPr>
                        <a:t>Start Date for Awarded Grants</a:t>
                      </a:r>
                    </a:p>
                  </a:txBody>
                  <a:tcPr/>
                </a:tc>
                <a:tc>
                  <a:txBody>
                    <a:bodyPr/>
                    <a:lstStyle/>
                    <a:p>
                      <a:pPr lvl="0">
                        <a:lnSpc>
                          <a:spcPct val="150000"/>
                        </a:lnSpc>
                        <a:buNone/>
                      </a:pPr>
                      <a:r>
                        <a:rPr lang="en-US" sz="1600">
                          <a:latin typeface="Arial"/>
                        </a:rPr>
                        <a:t>June 21, 2023</a:t>
                      </a:r>
                    </a:p>
                    <a:p>
                      <a:pPr lvl="0">
                        <a:lnSpc>
                          <a:spcPct val="150000"/>
                        </a:lnSpc>
                        <a:buNone/>
                      </a:pPr>
                      <a:r>
                        <a:rPr lang="en-US" sz="1600">
                          <a:latin typeface="Arial"/>
                        </a:rPr>
                        <a:t>August 18, 2023 </a:t>
                      </a:r>
                    </a:p>
                    <a:p>
                      <a:pPr lvl="0">
                        <a:lnSpc>
                          <a:spcPct val="150000"/>
                        </a:lnSpc>
                        <a:buNone/>
                      </a:pPr>
                      <a:r>
                        <a:rPr lang="en-US" sz="1600">
                          <a:latin typeface="Arial"/>
                        </a:rPr>
                        <a:t>August 2023 – September 2023</a:t>
                      </a:r>
                    </a:p>
                    <a:p>
                      <a:pPr lvl="0">
                        <a:lnSpc>
                          <a:spcPct val="150000"/>
                        </a:lnSpc>
                        <a:buNone/>
                      </a:pPr>
                      <a:r>
                        <a:rPr lang="en-US" sz="1600">
                          <a:latin typeface="Arial"/>
                        </a:rPr>
                        <a:t>October 2023</a:t>
                      </a:r>
                    </a:p>
                    <a:p>
                      <a:pPr lvl="0">
                        <a:lnSpc>
                          <a:spcPct val="150000"/>
                        </a:lnSpc>
                        <a:buNone/>
                      </a:pPr>
                      <a:r>
                        <a:rPr lang="en-US" sz="1600">
                          <a:latin typeface="Arial"/>
                        </a:rPr>
                        <a:t>October 2023 – March 2024 </a:t>
                      </a:r>
                    </a:p>
                    <a:p>
                      <a:pPr lvl="0">
                        <a:lnSpc>
                          <a:spcPct val="150000"/>
                        </a:lnSpc>
                        <a:buNone/>
                      </a:pPr>
                      <a:r>
                        <a:rPr lang="en-US" sz="1600">
                          <a:latin typeface="Arial"/>
                        </a:rPr>
                        <a:t>April 2024</a:t>
                      </a:r>
                    </a:p>
                  </a:txBody>
                  <a:tcPr/>
                </a:tc>
                <a:extLst>
                  <a:ext uri="{0D108BD9-81ED-4DB2-BD59-A6C34878D82A}">
                    <a16:rowId xmlns:a16="http://schemas.microsoft.com/office/drawing/2014/main" val="2818900452"/>
                  </a:ext>
                </a:extLst>
              </a:tr>
            </a:tbl>
          </a:graphicData>
        </a:graphic>
      </p:graphicFrame>
    </p:spTree>
    <p:extLst>
      <p:ext uri="{BB962C8B-B14F-4D97-AF65-F5344CB8AC3E}">
        <p14:creationId xmlns:p14="http://schemas.microsoft.com/office/powerpoint/2010/main" val="163264256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F8D155-D77A-4C43-9A71-606ED246BC76}"/>
              </a:ext>
            </a:extLst>
          </p:cNvPr>
          <p:cNvSpPr>
            <a:spLocks noGrp="1"/>
          </p:cNvSpPr>
          <p:nvPr>
            <p:ph type="title"/>
          </p:nvPr>
        </p:nvSpPr>
        <p:spPr>
          <a:xfrm>
            <a:off x="2147882" y="1577236"/>
            <a:ext cx="4848236" cy="597049"/>
          </a:xfrm>
        </p:spPr>
        <p:txBody>
          <a:bodyPr/>
          <a:lstStyle/>
          <a:p>
            <a:r>
              <a:rPr lang="en-US" sz="2400" b="1" cap="none"/>
              <a:t>Q&amp;A</a:t>
            </a:r>
          </a:p>
        </p:txBody>
      </p:sp>
      <p:sp>
        <p:nvSpPr>
          <p:cNvPr id="3" name="Text Placeholder 2">
            <a:extLst>
              <a:ext uri="{FF2B5EF4-FFF2-40B4-BE49-F238E27FC236}">
                <a16:creationId xmlns:a16="http://schemas.microsoft.com/office/drawing/2014/main" id="{F9EA050C-2BCC-4459-859D-B27712E2B3B1}"/>
              </a:ext>
            </a:extLst>
          </p:cNvPr>
          <p:cNvSpPr>
            <a:spLocks noGrp="1"/>
          </p:cNvSpPr>
          <p:nvPr>
            <p:ph type="body" sz="quarter" idx="10"/>
          </p:nvPr>
        </p:nvSpPr>
        <p:spPr>
          <a:xfrm>
            <a:off x="295275" y="2076450"/>
            <a:ext cx="8686799" cy="3505200"/>
          </a:xfrm>
        </p:spPr>
        <p:txBody>
          <a:bodyPr lIns="91440" tIns="45720" rIns="91440" bIns="45720" anchor="t"/>
          <a:lstStyle/>
          <a:p>
            <a:pPr marL="0" indent="0">
              <a:buNone/>
            </a:pPr>
            <a:endParaRPr lang="en-US"/>
          </a:p>
          <a:p>
            <a:r>
              <a:rPr lang="en-US"/>
              <a:t>Please share any questions regarding the process or the goals of the facility</a:t>
            </a:r>
          </a:p>
          <a:p>
            <a:endParaRPr lang="en-US"/>
          </a:p>
          <a:p>
            <a:r>
              <a:rPr lang="en-US"/>
              <a:t>Share any future questions with </a:t>
            </a:r>
            <a:r>
              <a:rPr lang="en-US">
                <a:hlinkClick r:id="rId2"/>
              </a:rPr>
              <a:t>flwgrants_nofo@ftf-msp.org</a:t>
            </a:r>
            <a:r>
              <a:rPr lang="en-001"/>
              <a:t> </a:t>
            </a:r>
            <a:r>
              <a:rPr lang="en-US"/>
              <a:t>and answers will be posted weekly to the MSP grants website.</a:t>
            </a:r>
          </a:p>
          <a:p>
            <a:pPr marL="0" indent="0">
              <a:buNone/>
            </a:pPr>
            <a:endParaRPr lang="en-US"/>
          </a:p>
          <a:p>
            <a:r>
              <a:rPr lang="en-US"/>
              <a:t>The RFA and all application templates may be found at </a:t>
            </a:r>
            <a:r>
              <a:rPr lang="en-US">
                <a:hlinkClick r:id="rId3"/>
              </a:rPr>
              <a:t>https://www.mspgrants.com/</a:t>
            </a:r>
            <a:r>
              <a:rPr lang="en-001">
                <a:hlinkClick r:id="rId3"/>
              </a:rPr>
              <a:t>flw2</a:t>
            </a:r>
            <a:endParaRPr lang="en-001"/>
          </a:p>
          <a:p>
            <a:endParaRPr lang="en-US"/>
          </a:p>
        </p:txBody>
      </p:sp>
    </p:spTree>
    <p:extLst>
      <p:ext uri="{BB962C8B-B14F-4D97-AF65-F5344CB8AC3E}">
        <p14:creationId xmlns:p14="http://schemas.microsoft.com/office/powerpoint/2010/main" val="232775977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5285397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4FDCBC-5AF5-304A-BFEF-EEDB15562A44}"/>
              </a:ext>
            </a:extLst>
          </p:cNvPr>
          <p:cNvSpPr>
            <a:spLocks noGrp="1"/>
          </p:cNvSpPr>
          <p:nvPr>
            <p:ph type="title"/>
          </p:nvPr>
        </p:nvSpPr>
        <p:spPr>
          <a:xfrm>
            <a:off x="457200" y="1249960"/>
            <a:ext cx="8229600" cy="680363"/>
          </a:xfrm>
        </p:spPr>
        <p:txBody>
          <a:bodyPr/>
          <a:lstStyle/>
          <a:p>
            <a:pPr algn="ctr"/>
            <a:r>
              <a:rPr lang="en-US" sz="2400" b="1"/>
              <a:t>Market Systems and Partnerships Overview</a:t>
            </a:r>
          </a:p>
        </p:txBody>
      </p:sp>
      <p:pic>
        <p:nvPicPr>
          <p:cNvPr id="6" name="Picture 5">
            <a:extLst>
              <a:ext uri="{FF2B5EF4-FFF2-40B4-BE49-F238E27FC236}">
                <a16:creationId xmlns:a16="http://schemas.microsoft.com/office/drawing/2014/main" id="{44E41BEE-70E2-A14C-8CFE-20EC6BCA6D81}"/>
              </a:ext>
            </a:extLst>
          </p:cNvPr>
          <p:cNvPicPr>
            <a:picLocks noChangeAspect="1"/>
          </p:cNvPicPr>
          <p:nvPr/>
        </p:nvPicPr>
        <p:blipFill>
          <a:blip r:embed="rId3"/>
          <a:stretch>
            <a:fillRect/>
          </a:stretch>
        </p:blipFill>
        <p:spPr>
          <a:xfrm>
            <a:off x="636835" y="2575827"/>
            <a:ext cx="3998837" cy="2799637"/>
          </a:xfrm>
          <a:prstGeom prst="rect">
            <a:avLst/>
          </a:prstGeom>
        </p:spPr>
      </p:pic>
      <p:sp>
        <p:nvSpPr>
          <p:cNvPr id="7" name="Text Placeholder 5">
            <a:extLst>
              <a:ext uri="{FF2B5EF4-FFF2-40B4-BE49-F238E27FC236}">
                <a16:creationId xmlns:a16="http://schemas.microsoft.com/office/drawing/2014/main" id="{EFF96AA9-0451-4341-8C37-E05E13116E89}"/>
              </a:ext>
            </a:extLst>
          </p:cNvPr>
          <p:cNvSpPr txBox="1">
            <a:spLocks/>
          </p:cNvSpPr>
          <p:nvPr/>
        </p:nvSpPr>
        <p:spPr>
          <a:xfrm>
            <a:off x="5184791" y="2441270"/>
            <a:ext cx="3322374" cy="1252237"/>
          </a:xfrm>
          <a:prstGeom prst="rect">
            <a:avLst/>
          </a:prstGeom>
        </p:spPr>
        <p:txBody>
          <a:bodyPr>
            <a:noAutofit/>
          </a:bodyPr>
          <a:lstStyle>
            <a:lvl1pPr marL="285750" marR="0" indent="-285750" algn="l" defTabSz="457200" rtl="0" eaLnBrk="1" fontAlgn="auto" latinLnBrk="0" hangingPunct="1">
              <a:lnSpc>
                <a:spcPct val="100000"/>
              </a:lnSpc>
              <a:spcBef>
                <a:spcPct val="20000"/>
              </a:spcBef>
              <a:spcAft>
                <a:spcPts val="0"/>
              </a:spcAft>
              <a:buClrTx/>
              <a:buSzTx/>
              <a:buFont typeface="Arial" panose="020B0604020202020204" pitchFamily="34" charset="0"/>
              <a:buChar char="•"/>
              <a:tabLst/>
              <a:defRPr lang="en-US" sz="1800" kern="1200" dirty="0" smtClean="0">
                <a:solidFill>
                  <a:schemeClr val="tx1"/>
                </a:solidFill>
                <a:latin typeface="Arial"/>
                <a:ea typeface="+mn-ea"/>
                <a:cs typeface="Arial"/>
              </a:defRPr>
            </a:lvl1pPr>
            <a:lvl2pPr marL="457200" indent="0" algn="l" defTabSz="457200" rtl="0" eaLnBrk="1" latinLnBrk="0" hangingPunct="1">
              <a:spcBef>
                <a:spcPct val="20000"/>
              </a:spcBef>
              <a:buFont typeface="Arial"/>
              <a:buNone/>
              <a:defRPr sz="2800" kern="1200">
                <a:solidFill>
                  <a:schemeClr val="tx1"/>
                </a:solidFill>
                <a:latin typeface="Arial" panose="020B0604020202020204" pitchFamily="34" charset="0"/>
                <a:ea typeface="+mn-ea"/>
                <a:cs typeface="Arial" panose="020B0604020202020204" pitchFamily="34" charset="0"/>
              </a:defRPr>
            </a:lvl2pPr>
            <a:lvl3pPr marL="914400" indent="0" algn="l" defTabSz="457200" rtl="0" eaLnBrk="1" latinLnBrk="0" hangingPunct="1">
              <a:spcBef>
                <a:spcPct val="20000"/>
              </a:spcBef>
              <a:buFont typeface="Arial"/>
              <a:buNone/>
              <a:defRPr sz="2400" kern="1200">
                <a:solidFill>
                  <a:schemeClr val="tx1"/>
                </a:solidFill>
                <a:latin typeface="Arial" panose="020B0604020202020204" pitchFamily="34" charset="0"/>
                <a:ea typeface="+mn-ea"/>
                <a:cs typeface="Arial" panose="020B0604020202020204" pitchFamily="34" charset="0"/>
              </a:defRPr>
            </a:lvl3pPr>
            <a:lvl4pPr marL="1371600" indent="0" algn="l" defTabSz="457200" rtl="0" eaLnBrk="1" latinLnBrk="0" hangingPunct="1">
              <a:spcBef>
                <a:spcPct val="20000"/>
              </a:spcBef>
              <a:buFont typeface="Arial"/>
              <a:buNone/>
              <a:defRPr sz="2000" kern="1200">
                <a:solidFill>
                  <a:schemeClr val="tx1"/>
                </a:solidFill>
                <a:latin typeface="Arial" panose="020B0604020202020204" pitchFamily="34" charset="0"/>
                <a:ea typeface="+mn-ea"/>
                <a:cs typeface="Arial" panose="020B0604020202020204" pitchFamily="34" charset="0"/>
              </a:defRPr>
            </a:lvl4pPr>
            <a:lvl5pPr marL="1828800" indent="0" algn="l" defTabSz="457200" rtl="0" eaLnBrk="1" latinLnBrk="0" hangingPunct="1">
              <a:spcBef>
                <a:spcPct val="20000"/>
              </a:spcBef>
              <a:buFont typeface="Arial"/>
              <a:buNone/>
              <a:defRPr sz="2000" kern="1200">
                <a:solidFill>
                  <a:schemeClr val="tx1"/>
                </a:solidFill>
                <a:latin typeface="Arial" panose="020B0604020202020204" pitchFamily="34" charset="0"/>
                <a:ea typeface="+mn-ea"/>
                <a:cs typeface="Arial" panose="020B0604020202020204" pitchFamily="34" charset="0"/>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ctr">
              <a:lnSpc>
                <a:spcPct val="150000"/>
              </a:lnSpc>
              <a:buNone/>
            </a:pPr>
            <a:r>
              <a:rPr lang="en-US">
                <a:solidFill>
                  <a:srgbClr val="237C9A"/>
                </a:solidFill>
                <a:latin typeface="Gill Sans MT" panose="020B0502020104020203" pitchFamily="34" charset="77"/>
              </a:rPr>
              <a:t>Advancing learning and good practice on market systems development and private sector engagement</a:t>
            </a:r>
          </a:p>
          <a:p>
            <a:pPr marL="0" indent="0" algn="ctr">
              <a:lnSpc>
                <a:spcPct val="150000"/>
              </a:lnSpc>
              <a:buNone/>
            </a:pPr>
            <a:endParaRPr lang="en-US" sz="675">
              <a:solidFill>
                <a:srgbClr val="4797B5"/>
              </a:solidFill>
              <a:latin typeface="Gill Sans MT" panose="020B0502020104020203" pitchFamily="34" charset="77"/>
              <a:hlinkClick r:id="rId4"/>
            </a:endParaRPr>
          </a:p>
          <a:p>
            <a:pPr marL="0" indent="0" algn="ctr">
              <a:lnSpc>
                <a:spcPct val="150000"/>
              </a:lnSpc>
              <a:buNone/>
            </a:pPr>
            <a:endParaRPr lang="en-US" sz="1500">
              <a:solidFill>
                <a:srgbClr val="4797B5"/>
              </a:solidFill>
              <a:latin typeface="Gill Sans MT" panose="020B0502020104020203" pitchFamily="34" charset="77"/>
              <a:hlinkClick r:id="" action="ppaction://noaction"/>
            </a:endParaRPr>
          </a:p>
          <a:p>
            <a:pPr marL="0" indent="0" algn="ctr">
              <a:lnSpc>
                <a:spcPct val="150000"/>
              </a:lnSpc>
              <a:buNone/>
            </a:pPr>
            <a:endParaRPr lang="en-US" sz="1500">
              <a:solidFill>
                <a:srgbClr val="4797B5"/>
              </a:solidFill>
              <a:latin typeface="Gill Sans MT" panose="020B0502020104020203" pitchFamily="34" charset="77"/>
              <a:hlinkClick r:id="" action="ppaction://noaction"/>
            </a:endParaRPr>
          </a:p>
          <a:p>
            <a:pPr marL="0" indent="0" algn="ctr">
              <a:lnSpc>
                <a:spcPct val="150000"/>
              </a:lnSpc>
              <a:buNone/>
            </a:pPr>
            <a:r>
              <a:rPr lang="en-US">
                <a:solidFill>
                  <a:srgbClr val="C25700"/>
                </a:solidFill>
                <a:latin typeface="Gill Sans MT" panose="020B0502020104020203" pitchFamily="34" charset="77"/>
                <a:hlinkClick r:id="rId4">
                  <a:extLst>
                    <a:ext uri="{A12FA001-AC4F-418D-AE19-62706E023703}">
                      <ahyp:hlinkClr xmlns:ahyp="http://schemas.microsoft.com/office/drawing/2018/hyperlinkcolor" val="tx"/>
                    </a:ext>
                  </a:extLst>
                </a:hlinkClick>
              </a:rPr>
              <a:t>www.agrilinks.org/msp</a:t>
            </a:r>
            <a:r>
              <a:rPr lang="en-US">
                <a:solidFill>
                  <a:srgbClr val="C25700"/>
                </a:solidFill>
                <a:latin typeface="Gill Sans MT" panose="020B0502020104020203" pitchFamily="34" charset="77"/>
              </a:rPr>
              <a:t> </a:t>
            </a:r>
          </a:p>
        </p:txBody>
      </p:sp>
      <p:pic>
        <p:nvPicPr>
          <p:cNvPr id="8" name="Graphic 7" descr="Handshake">
            <a:extLst>
              <a:ext uri="{FF2B5EF4-FFF2-40B4-BE49-F238E27FC236}">
                <a16:creationId xmlns:a16="http://schemas.microsoft.com/office/drawing/2014/main" id="{0211E575-D752-1341-9489-71D4E19D7D6A}"/>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6209939" y="4152246"/>
            <a:ext cx="1127085" cy="1127085"/>
          </a:xfrm>
          <a:prstGeom prst="rect">
            <a:avLst/>
          </a:prstGeom>
        </p:spPr>
      </p:pic>
    </p:spTree>
    <p:extLst>
      <p:ext uri="{BB962C8B-B14F-4D97-AF65-F5344CB8AC3E}">
        <p14:creationId xmlns:p14="http://schemas.microsoft.com/office/powerpoint/2010/main" val="7372335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0141B7F7-4394-4CDF-978F-DF80E92E1230}"/>
              </a:ext>
            </a:extLst>
          </p:cNvPr>
          <p:cNvSpPr>
            <a:spLocks noGrp="1"/>
          </p:cNvSpPr>
          <p:nvPr>
            <p:ph type="body" sz="quarter" idx="10"/>
          </p:nvPr>
        </p:nvSpPr>
        <p:spPr>
          <a:xfrm>
            <a:off x="209551" y="1945358"/>
            <a:ext cx="8810624" cy="3731541"/>
          </a:xfrm>
        </p:spPr>
        <p:txBody>
          <a:bodyPr/>
          <a:lstStyle/>
          <a:p>
            <a:r>
              <a:rPr lang="en-US"/>
              <a:t>USAID investment </a:t>
            </a:r>
            <a:r>
              <a:rPr lang="en-US" b="1"/>
              <a:t>reduces risk </a:t>
            </a:r>
            <a:r>
              <a:rPr lang="en-US"/>
              <a:t>to firms to invest, innovate, and engage in areas outside of normal business practices but within its core business interests.</a:t>
            </a:r>
          </a:p>
          <a:p>
            <a:endParaRPr lang="en-US" b="1" i="1"/>
          </a:p>
          <a:p>
            <a:r>
              <a:rPr lang="en-US"/>
              <a:t>Business solutions can have a </a:t>
            </a:r>
            <a:r>
              <a:rPr lang="en-US" b="1" i="1"/>
              <a:t>positive development impact</a:t>
            </a:r>
          </a:p>
          <a:p>
            <a:endParaRPr lang="en-US"/>
          </a:p>
          <a:p>
            <a:r>
              <a:rPr lang="en-US"/>
              <a:t>Investing with the private sector results in more </a:t>
            </a:r>
            <a:r>
              <a:rPr lang="en-US" b="1"/>
              <a:t>sustainable, market-oriented solutions</a:t>
            </a:r>
          </a:p>
          <a:p>
            <a:endParaRPr lang="en-US"/>
          </a:p>
          <a:p>
            <a:endParaRPr lang="en-US"/>
          </a:p>
          <a:p>
            <a:endParaRPr lang="en-US"/>
          </a:p>
          <a:p>
            <a:endParaRPr lang="en-US"/>
          </a:p>
        </p:txBody>
      </p:sp>
      <p:sp>
        <p:nvSpPr>
          <p:cNvPr id="4" name="Text Placeholder 3">
            <a:extLst>
              <a:ext uri="{FF2B5EF4-FFF2-40B4-BE49-F238E27FC236}">
                <a16:creationId xmlns:a16="http://schemas.microsoft.com/office/drawing/2014/main" id="{EC654D70-AAB7-4C40-96C7-5B74E436D961}"/>
              </a:ext>
            </a:extLst>
          </p:cNvPr>
          <p:cNvSpPr>
            <a:spLocks noGrp="1"/>
          </p:cNvSpPr>
          <p:nvPr>
            <p:ph type="body" sz="quarter" idx="11"/>
          </p:nvPr>
        </p:nvSpPr>
        <p:spPr>
          <a:xfrm>
            <a:off x="495300" y="1272623"/>
            <a:ext cx="8153400" cy="452437"/>
          </a:xfrm>
        </p:spPr>
        <p:txBody>
          <a:bodyPr/>
          <a:lstStyle/>
          <a:p>
            <a:r>
              <a:rPr lang="en-US"/>
              <a:t>Why does USAID want to co-invest with the private sector?</a:t>
            </a:r>
          </a:p>
        </p:txBody>
      </p:sp>
    </p:spTree>
    <p:extLst>
      <p:ext uri="{BB962C8B-B14F-4D97-AF65-F5344CB8AC3E}">
        <p14:creationId xmlns:p14="http://schemas.microsoft.com/office/powerpoint/2010/main" val="40042646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562955-B87C-461E-AA00-BD8C1ED1B891}"/>
              </a:ext>
            </a:extLst>
          </p:cNvPr>
          <p:cNvSpPr>
            <a:spLocks noGrp="1"/>
          </p:cNvSpPr>
          <p:nvPr>
            <p:ph type="title"/>
          </p:nvPr>
        </p:nvSpPr>
        <p:spPr/>
        <p:txBody>
          <a:bodyPr/>
          <a:lstStyle/>
          <a:p>
            <a:r>
              <a:rPr lang="en-US"/>
              <a:t>Gender Lens investing</a:t>
            </a:r>
          </a:p>
        </p:txBody>
      </p:sp>
      <p:sp>
        <p:nvSpPr>
          <p:cNvPr id="3" name="Text Placeholder 2">
            <a:extLst>
              <a:ext uri="{FF2B5EF4-FFF2-40B4-BE49-F238E27FC236}">
                <a16:creationId xmlns:a16="http://schemas.microsoft.com/office/drawing/2014/main" id="{FF5AF1C5-0B01-472E-94C8-0F017462DB9E}"/>
              </a:ext>
            </a:extLst>
          </p:cNvPr>
          <p:cNvSpPr>
            <a:spLocks noGrp="1"/>
          </p:cNvSpPr>
          <p:nvPr>
            <p:ph type="body" sz="quarter" idx="10"/>
          </p:nvPr>
        </p:nvSpPr>
        <p:spPr>
          <a:xfrm>
            <a:off x="219919" y="1920240"/>
            <a:ext cx="8704162" cy="4443294"/>
          </a:xfrm>
        </p:spPr>
        <p:txBody>
          <a:bodyPr lIns="91440" tIns="45720" rIns="91440" bIns="45720" anchor="t"/>
          <a:lstStyle/>
          <a:p>
            <a:pPr marL="0" indent="0">
              <a:buNone/>
            </a:pPr>
            <a:r>
              <a:rPr lang="en-US" i="1" u="none" strike="noStrike">
                <a:effectLst/>
                <a:latin typeface="Arial" panose="020B0604020202020204" pitchFamily="34" charset="0"/>
              </a:rPr>
              <a:t>MSP is a </a:t>
            </a:r>
            <a:r>
              <a:rPr lang="en-US" b="1" i="1" u="none" strike="noStrike">
                <a:effectLst/>
                <a:latin typeface="Arial" panose="020B0604020202020204" pitchFamily="34" charset="0"/>
              </a:rPr>
              <a:t>gender-led investor </a:t>
            </a:r>
            <a:r>
              <a:rPr lang="en-US" i="1" u="none" strike="noStrike">
                <a:effectLst/>
                <a:latin typeface="Arial" panose="020B0604020202020204" pitchFamily="34" charset="0"/>
              </a:rPr>
              <a:t>that deliberately incorporates gender factors into investment analysis, solicitation, and partnership design to improve social and business outcomes. </a:t>
            </a:r>
            <a:r>
              <a:rPr lang="en-US" i="1"/>
              <a:t>MSP always seeks opportunities to positively impact </a:t>
            </a:r>
            <a:r>
              <a:rPr lang="en-US" b="1" i="1"/>
              <a:t>women and youth</a:t>
            </a:r>
            <a:r>
              <a:rPr lang="en-US" i="1"/>
              <a:t>.</a:t>
            </a:r>
          </a:p>
          <a:p>
            <a:pPr marL="0" indent="0">
              <a:buNone/>
            </a:pPr>
            <a:endParaRPr lang="en-US"/>
          </a:p>
          <a:p>
            <a:r>
              <a:rPr lang="en-US"/>
              <a:t>One of the objectives of all MSP partnerships is to increase</a:t>
            </a:r>
            <a:r>
              <a:rPr lang="en-US" b="0"/>
              <a:t> and improve linkages between market actors</a:t>
            </a:r>
            <a:r>
              <a:rPr lang="en-US"/>
              <a:t>, </a:t>
            </a:r>
            <a:r>
              <a:rPr lang="en-US" b="1"/>
              <a:t>especially </a:t>
            </a:r>
            <a:r>
              <a:rPr lang="en-US"/>
              <a:t>market actors who are </a:t>
            </a:r>
            <a:r>
              <a:rPr lang="en-US" b="1"/>
              <a:t>women.</a:t>
            </a:r>
            <a:r>
              <a:rPr lang="en-US"/>
              <a:t> </a:t>
            </a:r>
          </a:p>
          <a:p>
            <a:pPr marL="0" indent="0">
              <a:buNone/>
            </a:pPr>
            <a:endParaRPr lang="en-US"/>
          </a:p>
          <a:p>
            <a:r>
              <a:rPr lang="en-US"/>
              <a:t>Within the application template for this award, you will see questions regarding your business concept’s impact on women, specifically “how it will benefit women as suppliers, as customers, or as employees.”</a:t>
            </a:r>
          </a:p>
          <a:p>
            <a:pPr marL="0" indent="0">
              <a:buNone/>
            </a:pPr>
            <a:endParaRPr lang="en-US"/>
          </a:p>
          <a:p>
            <a:r>
              <a:rPr lang="en-US"/>
              <a:t>Be clear in your application to link your proposed concept with impact on women.</a:t>
            </a:r>
          </a:p>
        </p:txBody>
      </p:sp>
    </p:spTree>
    <p:extLst>
      <p:ext uri="{BB962C8B-B14F-4D97-AF65-F5344CB8AC3E}">
        <p14:creationId xmlns:p14="http://schemas.microsoft.com/office/powerpoint/2010/main" val="5340730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48041" y="1454387"/>
            <a:ext cx="8229600" cy="597049"/>
          </a:xfrm>
        </p:spPr>
        <p:txBody>
          <a:bodyPr/>
          <a:lstStyle/>
          <a:p>
            <a:r>
              <a:rPr lang="en-001" sz="2400" b="1" cap="none">
                <a:latin typeface="Arial"/>
                <a:cs typeface="Arial"/>
              </a:rPr>
              <a:t>FLW </a:t>
            </a:r>
            <a:r>
              <a:rPr lang="en-US" sz="2400" b="1" cap="none">
                <a:latin typeface="Arial"/>
                <a:cs typeface="Arial"/>
              </a:rPr>
              <a:t>Partnership Facility Round 2</a:t>
            </a:r>
            <a:r>
              <a:rPr lang="en-001" sz="2400" b="1" cap="none">
                <a:latin typeface="Arial"/>
                <a:cs typeface="Arial"/>
              </a:rPr>
              <a:t> Objectives</a:t>
            </a:r>
            <a:br>
              <a:rPr lang="en-US" sz="2400" b="1" cap="none"/>
            </a:br>
            <a:r>
              <a:rPr lang="en-US" sz="1800" b="1" cap="none">
                <a:latin typeface="Arial"/>
                <a:cs typeface="Arial"/>
              </a:rPr>
              <a:t>	</a:t>
            </a:r>
            <a:endParaRPr lang="en-US" sz="2400" b="1" cap="none">
              <a:latin typeface="Arial"/>
              <a:cs typeface="Arial"/>
            </a:endParaRPr>
          </a:p>
        </p:txBody>
      </p:sp>
      <p:sp>
        <p:nvSpPr>
          <p:cNvPr id="6" name="Text Placeholder 5"/>
          <p:cNvSpPr>
            <a:spLocks noGrp="1"/>
          </p:cNvSpPr>
          <p:nvPr>
            <p:ph type="body" sz="quarter" idx="11"/>
          </p:nvPr>
        </p:nvSpPr>
        <p:spPr>
          <a:xfrm>
            <a:off x="125835" y="2022612"/>
            <a:ext cx="8840035" cy="3946692"/>
          </a:xfrm>
        </p:spPr>
        <p:txBody>
          <a:bodyPr lIns="91440" tIns="45720" rIns="91440" bIns="45720" anchor="t"/>
          <a:lstStyle/>
          <a:p>
            <a:pPr indent="-285750"/>
            <a:r>
              <a:rPr lang="en-US" sz="1600" b="0">
                <a:solidFill>
                  <a:schemeClr val="tx1"/>
                </a:solidFill>
                <a:latin typeface="Arial"/>
                <a:cs typeface="Arial"/>
              </a:rPr>
              <a:t>MSP’s </a:t>
            </a:r>
            <a:r>
              <a:rPr lang="en-001" sz="1600" b="0">
                <a:solidFill>
                  <a:schemeClr val="tx1"/>
                </a:solidFill>
                <a:latin typeface="Arial"/>
                <a:cs typeface="Arial"/>
              </a:rPr>
              <a:t>FLW </a:t>
            </a:r>
            <a:r>
              <a:rPr lang="en-US" sz="1600" b="0">
                <a:solidFill>
                  <a:schemeClr val="tx1"/>
                </a:solidFill>
                <a:latin typeface="Arial"/>
                <a:cs typeface="Arial"/>
              </a:rPr>
              <a:t>Partnerships Facility Round 2 seeks to support businesses to contribute towards one or more of the following objectives:</a:t>
            </a:r>
          </a:p>
          <a:p>
            <a:pPr indent="-285750"/>
            <a:endParaRPr lang="en-US" sz="1600" b="0">
              <a:solidFill>
                <a:schemeClr val="tx1"/>
              </a:solidFill>
              <a:latin typeface="Arial" panose="020B0604020202020204" pitchFamily="34" charset="0"/>
              <a:cs typeface="Arial" panose="020B0604020202020204" pitchFamily="34" charset="0"/>
            </a:endParaRPr>
          </a:p>
          <a:p>
            <a:pPr marL="171450" indent="-171450">
              <a:buFont typeface="Arial" panose="020B0604020202020204" pitchFamily="34" charset="0"/>
              <a:buChar char="•"/>
            </a:pPr>
            <a:r>
              <a:rPr lang="en-US" sz="1600" b="0">
                <a:solidFill>
                  <a:schemeClr val="tx1"/>
                </a:solidFill>
                <a:latin typeface="Arial"/>
                <a:cs typeface="Arial"/>
              </a:rPr>
              <a:t>Pilot innovative solutions to reduce food loss and waste with an emphasis on nutrient dense products throughout the supply chain in target countries. </a:t>
            </a:r>
            <a:endParaRPr lang="en-US" sz="1600" b="0">
              <a:solidFill>
                <a:schemeClr val="tx1"/>
              </a:solidFill>
              <a:latin typeface="Arial" panose="020B0604020202020204" pitchFamily="34" charset="0"/>
              <a:cs typeface="Arial" panose="020B0604020202020204" pitchFamily="34" charset="0"/>
            </a:endParaRPr>
          </a:p>
          <a:p>
            <a:pPr marL="171450" indent="-171450">
              <a:buFont typeface="Arial" panose="020B0604020202020204" pitchFamily="34" charset="0"/>
              <a:buChar char="•"/>
            </a:pPr>
            <a:r>
              <a:rPr lang="en-US" sz="1600" b="0">
                <a:solidFill>
                  <a:schemeClr val="tx1"/>
                </a:solidFill>
                <a:latin typeface="Arial"/>
                <a:cs typeface="Arial"/>
              </a:rPr>
              <a:t>Reduce methane and other greenhouse gas (GHG) emissions through reduction in food loss and waste via improved practices in storage and distribution, and processing.</a:t>
            </a:r>
          </a:p>
          <a:p>
            <a:pPr marL="171450" indent="-171450">
              <a:buFont typeface="Arial" panose="020B0604020202020204" pitchFamily="34" charset="0"/>
              <a:buChar char="•"/>
            </a:pPr>
            <a:r>
              <a:rPr lang="en-US" sz="1600" b="0">
                <a:solidFill>
                  <a:schemeClr val="tx1"/>
                </a:solidFill>
                <a:latin typeface="Arial"/>
                <a:cs typeface="Arial"/>
              </a:rPr>
              <a:t>Create circular economy systems of regeneration within focus countries’ food systems so that waste does not exist but is instead used as feedstock for another cycle.</a:t>
            </a:r>
          </a:p>
          <a:p>
            <a:pPr marL="171450" indent="-171450">
              <a:buFont typeface="Arial" panose="020B0604020202020204" pitchFamily="34" charset="0"/>
              <a:buChar char="•"/>
            </a:pPr>
            <a:r>
              <a:rPr lang="en-US" sz="1600" b="0">
                <a:solidFill>
                  <a:schemeClr val="tx1"/>
                </a:solidFill>
                <a:latin typeface="Arial"/>
                <a:cs typeface="Arial"/>
              </a:rPr>
              <a:t>Strengthen the focus countries’ agricultural competitiveness through enhanced services, private sector engagement, and investment, especially within nutrient dense value chains.</a:t>
            </a:r>
          </a:p>
          <a:p>
            <a:pPr marL="171450" indent="-171450">
              <a:buFont typeface="Arial" panose="020B0604020202020204" pitchFamily="34" charset="0"/>
              <a:buChar char="•"/>
            </a:pPr>
            <a:r>
              <a:rPr lang="en-US" sz="1600" b="0">
                <a:solidFill>
                  <a:schemeClr val="tx1"/>
                </a:solidFill>
                <a:latin typeface="Arial"/>
                <a:cs typeface="Arial"/>
              </a:rPr>
              <a:t>Improve the focus countries’ resilience and capacity to mitigate and respond to food system shocks.</a:t>
            </a:r>
          </a:p>
        </p:txBody>
      </p:sp>
    </p:spTree>
    <p:extLst>
      <p:ext uri="{BB962C8B-B14F-4D97-AF65-F5344CB8AC3E}">
        <p14:creationId xmlns:p14="http://schemas.microsoft.com/office/powerpoint/2010/main" val="32799618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B4332B-CE0C-488E-992D-A072681AE0D9}"/>
              </a:ext>
            </a:extLst>
          </p:cNvPr>
          <p:cNvSpPr>
            <a:spLocks noGrp="1"/>
          </p:cNvSpPr>
          <p:nvPr>
            <p:ph type="title"/>
          </p:nvPr>
        </p:nvSpPr>
        <p:spPr>
          <a:xfrm>
            <a:off x="448041" y="1070716"/>
            <a:ext cx="8229600" cy="597049"/>
          </a:xfrm>
        </p:spPr>
        <p:txBody>
          <a:bodyPr wrap="square" anchor="t">
            <a:normAutofit/>
          </a:bodyPr>
          <a:lstStyle/>
          <a:p>
            <a:r>
              <a:rPr lang="en-001" b="1" cap="none"/>
              <a:t>Illustrative Examples of Concepts</a:t>
            </a:r>
            <a:endParaRPr lang="en-US"/>
          </a:p>
        </p:txBody>
      </p:sp>
      <p:sp>
        <p:nvSpPr>
          <p:cNvPr id="3" name="Text Placeholder 2">
            <a:extLst>
              <a:ext uri="{FF2B5EF4-FFF2-40B4-BE49-F238E27FC236}">
                <a16:creationId xmlns:a16="http://schemas.microsoft.com/office/drawing/2014/main" id="{F688D962-8407-4E8E-B22C-872789B8A2EC}"/>
              </a:ext>
            </a:extLst>
          </p:cNvPr>
          <p:cNvSpPr>
            <a:spLocks noGrp="1"/>
          </p:cNvSpPr>
          <p:nvPr>
            <p:ph type="body" sz="quarter" idx="10"/>
          </p:nvPr>
        </p:nvSpPr>
        <p:spPr>
          <a:xfrm>
            <a:off x="161488" y="1667766"/>
            <a:ext cx="8749221" cy="4481054"/>
          </a:xfrm>
        </p:spPr>
        <p:txBody>
          <a:bodyPr lIns="91440" tIns="45720" rIns="91440" bIns="45720" anchor="t">
            <a:normAutofit/>
          </a:bodyPr>
          <a:lstStyle/>
          <a:p>
            <a:r>
              <a:rPr lang="en-US" sz="1600">
                <a:latin typeface="Arial"/>
                <a:cs typeface="Arial"/>
              </a:rPr>
              <a:t>Warehousing, storage, cold chain, transportation, and other technologies that prolong shelf-life, improve food safety, and reduce product losses from damage or spoilage.</a:t>
            </a:r>
            <a:endParaRPr lang="en-001" sz="1600">
              <a:latin typeface="Arial"/>
              <a:cs typeface="Arial"/>
            </a:endParaRPr>
          </a:p>
          <a:p>
            <a:r>
              <a:rPr lang="en-US" sz="1600" err="1">
                <a:latin typeface="Arial"/>
                <a:cs typeface="Arial"/>
              </a:rPr>
              <a:t>Agro</a:t>
            </a:r>
            <a:r>
              <a:rPr lang="en-US" sz="1600">
                <a:latin typeface="Arial"/>
                <a:cs typeface="Arial"/>
              </a:rPr>
              <a:t>-processing that reduces microbial contamination, improves food safety, and generates additional income for smallholder farming households and expanded opportunities for farmer groups (e.g., value addition, washing, grading, and packaging).</a:t>
            </a:r>
            <a:endParaRPr lang="en-001" sz="1600">
              <a:latin typeface="Arial"/>
              <a:cs typeface="Arial"/>
            </a:endParaRPr>
          </a:p>
          <a:p>
            <a:r>
              <a:rPr lang="en-US" sz="1600">
                <a:latin typeface="Arial"/>
                <a:cs typeface="Arial"/>
              </a:rPr>
              <a:t>Technologies that improve sanitary and phytosanitary food safety standards.</a:t>
            </a:r>
            <a:endParaRPr lang="en-001" sz="1600">
              <a:latin typeface="Arial"/>
              <a:cs typeface="Arial"/>
            </a:endParaRPr>
          </a:p>
          <a:p>
            <a:r>
              <a:rPr lang="en-US" sz="1600">
                <a:latin typeface="Arial"/>
                <a:cs typeface="Arial"/>
              </a:rPr>
              <a:t>Innovations to prevent postharvest food loss (e.g. crates to carry produce, cooling facilities, spraying of biodegradable biofilm, etc.) focused on nutrient dense agricultural products.</a:t>
            </a:r>
          </a:p>
          <a:p>
            <a:r>
              <a:rPr lang="en-US" sz="1600">
                <a:latin typeface="Arial"/>
                <a:cs typeface="Arial"/>
              </a:rPr>
              <a:t>Climate smart practices that create circular economy opportunities where unsafe or inedible foods are safely recycled back into the food system for human, livestock, poultry, fish or other animal consumption, especially those focused on nutrient dense products and value chains (e.g. Black soldiers fly or other insects for food or feed, compositing, anaerobic digestion). </a:t>
            </a:r>
            <a:endParaRPr lang="en-001" sz="1600">
              <a:latin typeface="Arial"/>
              <a:cs typeface="Arial"/>
            </a:endParaRPr>
          </a:p>
          <a:p>
            <a:r>
              <a:rPr lang="en-US" sz="1600">
                <a:latin typeface="Arial"/>
                <a:cs typeface="Arial"/>
              </a:rPr>
              <a:t>Other innovations that promote value addition, nutrient dense agricultural products, and prevent food loss or waste.</a:t>
            </a:r>
            <a:endParaRPr lang="en-001" sz="1600">
              <a:latin typeface="Arial"/>
              <a:cs typeface="Arial"/>
            </a:endParaRPr>
          </a:p>
          <a:p>
            <a:r>
              <a:rPr lang="en-US" sz="1600">
                <a:latin typeface="Arial"/>
                <a:cs typeface="Arial"/>
              </a:rPr>
              <a:t>Processes that extend the shelf-life of perishable and nutrient dense agriculture products. </a:t>
            </a:r>
            <a:endParaRPr lang="en-US" sz="1600"/>
          </a:p>
        </p:txBody>
      </p:sp>
    </p:spTree>
    <p:extLst>
      <p:ext uri="{BB962C8B-B14F-4D97-AF65-F5344CB8AC3E}">
        <p14:creationId xmlns:p14="http://schemas.microsoft.com/office/powerpoint/2010/main" val="162001191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BDDF783B-D1F2-4F9C-9ED0-6E30975052D9}"/>
              </a:ext>
            </a:extLst>
          </p:cNvPr>
          <p:cNvSpPr>
            <a:spLocks noGrp="1"/>
          </p:cNvSpPr>
          <p:nvPr>
            <p:ph type="body" sz="quarter" idx="10"/>
          </p:nvPr>
        </p:nvSpPr>
        <p:spPr>
          <a:xfrm>
            <a:off x="76020" y="2189846"/>
            <a:ext cx="8972550" cy="3291840"/>
          </a:xfrm>
        </p:spPr>
        <p:txBody>
          <a:bodyPr lIns="91440" tIns="45720" rIns="91440" bIns="45720" anchor="t"/>
          <a:lstStyle/>
          <a:p>
            <a:pPr marL="742950" lvl="1" indent="-285750">
              <a:buFont typeface="Arial" panose="020B0604020202020204" pitchFamily="34" charset="0"/>
              <a:buChar char="•"/>
            </a:pPr>
            <a:r>
              <a:rPr lang="en-US" sz="1800">
                <a:latin typeface="Arial"/>
                <a:cs typeface="Arial"/>
              </a:rPr>
              <a:t>Investment Funding - $250,000-$2,000,000  </a:t>
            </a:r>
            <a:endParaRPr lang="en-US" sz="1800"/>
          </a:p>
          <a:p>
            <a:pPr marL="742950" lvl="1" indent="-285750">
              <a:buFont typeface="Arial" panose="020B0604020202020204" pitchFamily="34" charset="0"/>
              <a:buChar char="•"/>
            </a:pPr>
            <a:endParaRPr lang="en-US" sz="1800"/>
          </a:p>
          <a:p>
            <a:pPr marL="742950" lvl="1" indent="-285750">
              <a:buFont typeface="Arial" panose="020B0604020202020204" pitchFamily="34" charset="0"/>
              <a:buChar char="•"/>
            </a:pPr>
            <a:r>
              <a:rPr lang="en-US" sz="1800">
                <a:latin typeface="Arial"/>
                <a:cs typeface="Arial"/>
              </a:rPr>
              <a:t>Required Co-Investment – 1:1 Investment </a:t>
            </a:r>
            <a:r>
              <a:rPr lang="en-001" sz="1800">
                <a:latin typeface="Arial"/>
                <a:cs typeface="Arial"/>
              </a:rPr>
              <a:t>(5:1 required if proposed activ</a:t>
            </a:r>
            <a:r>
              <a:rPr lang="en-US" sz="1800">
                <a:latin typeface="Arial"/>
                <a:cs typeface="Arial"/>
              </a:rPr>
              <a:t>i</a:t>
            </a:r>
            <a:r>
              <a:rPr lang="en-001" sz="1800">
                <a:latin typeface="Arial"/>
                <a:cs typeface="Arial"/>
              </a:rPr>
              <a:t>ties include loans or equity investments)</a:t>
            </a:r>
            <a:endParaRPr lang="en-US" sz="1800">
              <a:latin typeface="Arial"/>
              <a:cs typeface="Arial"/>
            </a:endParaRPr>
          </a:p>
          <a:p>
            <a:pPr marL="742950" lvl="1" indent="-285750">
              <a:buFont typeface="Arial" panose="020B0604020202020204" pitchFamily="34" charset="0"/>
              <a:buChar char="•"/>
            </a:pPr>
            <a:endParaRPr lang="en-US" sz="1800"/>
          </a:p>
          <a:p>
            <a:pPr marL="742950" lvl="1" indent="-285750">
              <a:buFont typeface="Arial" panose="020B0604020202020204" pitchFamily="34" charset="0"/>
              <a:buChar char="•"/>
            </a:pPr>
            <a:r>
              <a:rPr lang="en-US" sz="1800">
                <a:latin typeface="Arial"/>
                <a:cs typeface="Arial"/>
              </a:rPr>
              <a:t>Period of Performance – 2-years</a:t>
            </a:r>
          </a:p>
          <a:p>
            <a:pPr lvl="1"/>
            <a:endParaRPr lang="en-US" sz="1800"/>
          </a:p>
          <a:p>
            <a:pPr marL="742950" lvl="1" indent="-285750">
              <a:buFont typeface="Arial" panose="020B0604020202020204" pitchFamily="34" charset="0"/>
              <a:buChar char="•"/>
            </a:pPr>
            <a:r>
              <a:rPr lang="en-US" sz="1800">
                <a:latin typeface="Arial"/>
                <a:cs typeface="Arial"/>
              </a:rPr>
              <a:t>Grant Type – Performance-based grants (fixed amount award). Grant payments are made upon accomplishment of preestablished milestones. Milestones are developed between MSP and the partner prior to the grant being awarded. </a:t>
            </a:r>
          </a:p>
          <a:p>
            <a:pPr marL="742950" lvl="1" indent="-285750">
              <a:buFont typeface="Arial" panose="020B0604020202020204" pitchFamily="34" charset="0"/>
              <a:buChar char="•"/>
            </a:pPr>
            <a:endParaRPr lang="en-US" sz="1800"/>
          </a:p>
          <a:p>
            <a:pPr marL="742950" lvl="1" indent="-285750">
              <a:buFont typeface="Arial" panose="020B0604020202020204" pitchFamily="34" charset="0"/>
              <a:buChar char="•"/>
            </a:pPr>
            <a:endParaRPr lang="en-US" sz="1800"/>
          </a:p>
          <a:p>
            <a:endParaRPr lang="en-US"/>
          </a:p>
          <a:p>
            <a:pPr marL="914400" lvl="1" indent="-457200">
              <a:buFont typeface="Courier New" panose="02070309020205020404" pitchFamily="49" charset="0"/>
              <a:buChar char="o"/>
            </a:pPr>
            <a:endParaRPr lang="en-US" sz="600"/>
          </a:p>
          <a:p>
            <a:pPr indent="0">
              <a:buNone/>
            </a:pPr>
            <a:endParaRPr lang="en-US" sz="600"/>
          </a:p>
        </p:txBody>
      </p:sp>
      <p:sp>
        <p:nvSpPr>
          <p:cNvPr id="5" name="Title 3">
            <a:extLst>
              <a:ext uri="{FF2B5EF4-FFF2-40B4-BE49-F238E27FC236}">
                <a16:creationId xmlns:a16="http://schemas.microsoft.com/office/drawing/2014/main" id="{D9D4BECC-8B24-4D1D-B2C5-AFBB347A34D7}"/>
              </a:ext>
            </a:extLst>
          </p:cNvPr>
          <p:cNvSpPr>
            <a:spLocks noGrp="1"/>
          </p:cNvSpPr>
          <p:nvPr>
            <p:ph type="title"/>
          </p:nvPr>
        </p:nvSpPr>
        <p:spPr>
          <a:xfrm>
            <a:off x="448041" y="1309540"/>
            <a:ext cx="8229600" cy="534176"/>
          </a:xfrm>
        </p:spPr>
        <p:txBody>
          <a:bodyPr/>
          <a:lstStyle/>
          <a:p>
            <a:r>
              <a:rPr lang="en-001" sz="2800" b="1" cap="none"/>
              <a:t>FLW </a:t>
            </a:r>
            <a:r>
              <a:rPr lang="en-US" sz="2800" b="1" cap="none"/>
              <a:t>Partnership Facility</a:t>
            </a:r>
            <a:r>
              <a:rPr lang="en-001" sz="2800" b="1" cap="none"/>
              <a:t> Quick Facts</a:t>
            </a:r>
            <a:br>
              <a:rPr lang="en-US" sz="2800" b="1" cap="none"/>
            </a:br>
            <a:r>
              <a:rPr lang="en-US" sz="2800" b="1" cap="none"/>
              <a:t>	</a:t>
            </a:r>
            <a:endParaRPr lang="en-US" sz="2000" b="1" cap="none"/>
          </a:p>
        </p:txBody>
      </p:sp>
    </p:spTree>
    <p:extLst>
      <p:ext uri="{BB962C8B-B14F-4D97-AF65-F5344CB8AC3E}">
        <p14:creationId xmlns:p14="http://schemas.microsoft.com/office/powerpoint/2010/main" val="17123119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3DE7F2B4-B8AE-4103-B6DF-ECB94B53F6C5}"/>
              </a:ext>
            </a:extLst>
          </p:cNvPr>
          <p:cNvSpPr>
            <a:spLocks noGrp="1"/>
          </p:cNvSpPr>
          <p:nvPr>
            <p:ph type="body" sz="quarter" idx="10"/>
          </p:nvPr>
        </p:nvSpPr>
        <p:spPr>
          <a:xfrm>
            <a:off x="190501" y="2083987"/>
            <a:ext cx="8829674" cy="3291840"/>
          </a:xfrm>
        </p:spPr>
        <p:txBody>
          <a:bodyPr lIns="91440" tIns="45720" rIns="91440" bIns="45720" anchor="t"/>
          <a:lstStyle/>
          <a:p>
            <a:r>
              <a:rPr lang="en-US"/>
              <a:t>Cash investment from partner that takes place DURING the partnership (i.e. cannot be a past investment)</a:t>
            </a:r>
          </a:p>
          <a:p>
            <a:endParaRPr lang="en-US"/>
          </a:p>
          <a:p>
            <a:r>
              <a:rPr lang="en-US"/>
              <a:t>Examples of eligible costs: relevant staff time, materials, equipment, consulting services for studies or trainings. </a:t>
            </a:r>
          </a:p>
          <a:p>
            <a:endParaRPr lang="en-US"/>
          </a:p>
          <a:p>
            <a:r>
              <a:rPr lang="en-US"/>
              <a:t>A full list of</a:t>
            </a:r>
            <a:r>
              <a:rPr lang="en-US" b="1"/>
              <a:t> ineligible</a:t>
            </a:r>
            <a:r>
              <a:rPr lang="en-US"/>
              <a:t> co-investment costs is in Attachment 2 (page 21) of the RFA.</a:t>
            </a:r>
          </a:p>
          <a:p>
            <a:endParaRPr lang="en-US"/>
          </a:p>
          <a:p>
            <a:r>
              <a:rPr lang="en-US"/>
              <a:t>Directly related to the partnership activities.</a:t>
            </a:r>
          </a:p>
        </p:txBody>
      </p:sp>
      <p:sp>
        <p:nvSpPr>
          <p:cNvPr id="4" name="Text Placeholder 3">
            <a:extLst>
              <a:ext uri="{FF2B5EF4-FFF2-40B4-BE49-F238E27FC236}">
                <a16:creationId xmlns:a16="http://schemas.microsoft.com/office/drawing/2014/main" id="{85D93365-F802-445A-B24F-2BB5BEA27CE7}"/>
              </a:ext>
            </a:extLst>
          </p:cNvPr>
          <p:cNvSpPr>
            <a:spLocks noGrp="1"/>
          </p:cNvSpPr>
          <p:nvPr>
            <p:ph type="body" sz="quarter" idx="11"/>
          </p:nvPr>
        </p:nvSpPr>
        <p:spPr>
          <a:xfrm>
            <a:off x="495300" y="1322388"/>
            <a:ext cx="8153400" cy="452437"/>
          </a:xfrm>
        </p:spPr>
        <p:txBody>
          <a:bodyPr/>
          <a:lstStyle/>
          <a:p>
            <a:pPr algn="ctr"/>
            <a:r>
              <a:rPr lang="en-US" sz="2800"/>
              <a:t>What is Co-Investment?	</a:t>
            </a:r>
          </a:p>
        </p:txBody>
      </p:sp>
    </p:spTree>
    <p:extLst>
      <p:ext uri="{BB962C8B-B14F-4D97-AF65-F5344CB8AC3E}">
        <p14:creationId xmlns:p14="http://schemas.microsoft.com/office/powerpoint/2010/main" val="358725849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3DE7F2B4-B8AE-4103-B6DF-ECB94B53F6C5}"/>
              </a:ext>
            </a:extLst>
          </p:cNvPr>
          <p:cNvSpPr>
            <a:spLocks noGrp="1"/>
          </p:cNvSpPr>
          <p:nvPr>
            <p:ph type="body" sz="quarter" idx="10"/>
          </p:nvPr>
        </p:nvSpPr>
        <p:spPr>
          <a:xfrm>
            <a:off x="178625" y="2083985"/>
            <a:ext cx="4191494" cy="3853675"/>
          </a:xfrm>
        </p:spPr>
        <p:txBody>
          <a:bodyPr/>
          <a:lstStyle/>
          <a:p>
            <a:r>
              <a:rPr lang="en-001"/>
              <a:t>Eligible applicants include:</a:t>
            </a:r>
          </a:p>
          <a:p>
            <a:endParaRPr lang="en-001" sz="1600"/>
          </a:p>
          <a:p>
            <a:pPr marL="742950" lvl="1" indent="-285750">
              <a:buFont typeface="Arial" panose="020B0604020202020204" pitchFamily="34" charset="0"/>
              <a:buChar char="•"/>
            </a:pPr>
            <a:r>
              <a:rPr lang="en-001" sz="1600"/>
              <a:t>Companies that are </a:t>
            </a:r>
            <a:r>
              <a:rPr lang="en-US" sz="1600"/>
              <a:t>legally registered to operate in Bangladesh, Kenya, Nepal, Niger, Nigeria, and/or Tanzania at the time of award</a:t>
            </a:r>
            <a:endParaRPr lang="en-001" sz="1600"/>
          </a:p>
          <a:p>
            <a:pPr marL="742950" lvl="1" indent="-285750">
              <a:buFont typeface="Arial" panose="020B0604020202020204" pitchFamily="34" charset="0"/>
              <a:buChar char="•"/>
            </a:pPr>
            <a:r>
              <a:rPr lang="en-001" sz="1600"/>
              <a:t>Financial </a:t>
            </a:r>
            <a:r>
              <a:rPr lang="en-US" sz="1600"/>
              <a:t>institutions, investors, businesses, business service organizations, industry/sector organizations, trade or other private sector associations</a:t>
            </a:r>
            <a:endParaRPr lang="en-001" sz="1600"/>
          </a:p>
        </p:txBody>
      </p:sp>
      <p:sp>
        <p:nvSpPr>
          <p:cNvPr id="4" name="Text Placeholder 3">
            <a:extLst>
              <a:ext uri="{FF2B5EF4-FFF2-40B4-BE49-F238E27FC236}">
                <a16:creationId xmlns:a16="http://schemas.microsoft.com/office/drawing/2014/main" id="{85D93365-F802-445A-B24F-2BB5BEA27CE7}"/>
              </a:ext>
            </a:extLst>
          </p:cNvPr>
          <p:cNvSpPr>
            <a:spLocks noGrp="1"/>
          </p:cNvSpPr>
          <p:nvPr>
            <p:ph type="body" sz="quarter" idx="11"/>
          </p:nvPr>
        </p:nvSpPr>
        <p:spPr>
          <a:xfrm>
            <a:off x="495300" y="1322388"/>
            <a:ext cx="8153400" cy="452437"/>
          </a:xfrm>
        </p:spPr>
        <p:txBody>
          <a:bodyPr/>
          <a:lstStyle/>
          <a:p>
            <a:pPr algn="ctr"/>
            <a:r>
              <a:rPr lang="en-001" sz="2800"/>
              <a:t>Eligibility Information</a:t>
            </a:r>
            <a:r>
              <a:rPr lang="en-US" sz="2800"/>
              <a:t>	</a:t>
            </a:r>
          </a:p>
        </p:txBody>
      </p:sp>
      <p:sp>
        <p:nvSpPr>
          <p:cNvPr id="5" name="Text Placeholder 2">
            <a:extLst>
              <a:ext uri="{FF2B5EF4-FFF2-40B4-BE49-F238E27FC236}">
                <a16:creationId xmlns:a16="http://schemas.microsoft.com/office/drawing/2014/main" id="{A950DEEA-C998-4B9C-AC4C-7E90CC763D58}"/>
              </a:ext>
            </a:extLst>
          </p:cNvPr>
          <p:cNvSpPr txBox="1">
            <a:spLocks/>
          </p:cNvSpPr>
          <p:nvPr/>
        </p:nvSpPr>
        <p:spPr>
          <a:xfrm>
            <a:off x="4457206" y="2083985"/>
            <a:ext cx="4191494" cy="3853675"/>
          </a:xfrm>
          <a:prstGeom prst="rect">
            <a:avLst/>
          </a:prstGeom>
        </p:spPr>
        <p:txBody>
          <a:bodyPr lIns="91440" tIns="45720" rIns="91440" bIns="45720" anchor="t"/>
          <a:lstStyle>
            <a:lvl1pPr marL="285750" marR="0" indent="-285750" algn="l" defTabSz="457200" rtl="0" eaLnBrk="1" fontAlgn="auto" latinLnBrk="0" hangingPunct="1">
              <a:lnSpc>
                <a:spcPct val="100000"/>
              </a:lnSpc>
              <a:spcBef>
                <a:spcPct val="20000"/>
              </a:spcBef>
              <a:spcAft>
                <a:spcPts val="0"/>
              </a:spcAft>
              <a:buClrTx/>
              <a:buSzTx/>
              <a:buFont typeface="Arial" panose="020B0604020202020204" pitchFamily="34" charset="0"/>
              <a:buChar char="•"/>
              <a:tabLst/>
              <a:defRPr lang="en-US" sz="1800" kern="1200" dirty="0" smtClean="0">
                <a:solidFill>
                  <a:schemeClr val="tx1"/>
                </a:solidFill>
                <a:latin typeface="Arial"/>
                <a:ea typeface="+mn-ea"/>
                <a:cs typeface="Arial"/>
              </a:defRPr>
            </a:lvl1pPr>
            <a:lvl2pPr marL="457200" indent="0" algn="l" defTabSz="457200" rtl="0" eaLnBrk="1" latinLnBrk="0" hangingPunct="1">
              <a:spcBef>
                <a:spcPct val="20000"/>
              </a:spcBef>
              <a:buFont typeface="Arial"/>
              <a:buNone/>
              <a:defRPr sz="2800" kern="1200">
                <a:solidFill>
                  <a:schemeClr val="tx1"/>
                </a:solidFill>
                <a:latin typeface="Arial" panose="020B0604020202020204" pitchFamily="34" charset="0"/>
                <a:ea typeface="+mn-ea"/>
                <a:cs typeface="Arial" panose="020B0604020202020204" pitchFamily="34" charset="0"/>
              </a:defRPr>
            </a:lvl2pPr>
            <a:lvl3pPr marL="914400" indent="0" algn="l" defTabSz="457200" rtl="0" eaLnBrk="1" latinLnBrk="0" hangingPunct="1">
              <a:spcBef>
                <a:spcPct val="20000"/>
              </a:spcBef>
              <a:buFont typeface="Arial"/>
              <a:buNone/>
              <a:defRPr sz="2400" kern="1200">
                <a:solidFill>
                  <a:schemeClr val="tx1"/>
                </a:solidFill>
                <a:latin typeface="Arial" panose="020B0604020202020204" pitchFamily="34" charset="0"/>
                <a:ea typeface="+mn-ea"/>
                <a:cs typeface="Arial" panose="020B0604020202020204" pitchFamily="34" charset="0"/>
              </a:defRPr>
            </a:lvl3pPr>
            <a:lvl4pPr marL="1371600" indent="0" algn="l" defTabSz="457200" rtl="0" eaLnBrk="1" latinLnBrk="0" hangingPunct="1">
              <a:spcBef>
                <a:spcPct val="20000"/>
              </a:spcBef>
              <a:buFont typeface="Arial"/>
              <a:buNone/>
              <a:defRPr sz="2000" kern="1200">
                <a:solidFill>
                  <a:schemeClr val="tx1"/>
                </a:solidFill>
                <a:latin typeface="Arial" panose="020B0604020202020204" pitchFamily="34" charset="0"/>
                <a:ea typeface="+mn-ea"/>
                <a:cs typeface="Arial" panose="020B0604020202020204" pitchFamily="34" charset="0"/>
              </a:defRPr>
            </a:lvl4pPr>
            <a:lvl5pPr marL="1828800" indent="0" algn="l" defTabSz="457200" rtl="0" eaLnBrk="1" latinLnBrk="0" hangingPunct="1">
              <a:spcBef>
                <a:spcPct val="20000"/>
              </a:spcBef>
              <a:buFont typeface="Arial"/>
              <a:buNone/>
              <a:defRPr sz="2000" kern="1200">
                <a:solidFill>
                  <a:schemeClr val="tx1"/>
                </a:solidFill>
                <a:latin typeface="Arial" panose="020B0604020202020204" pitchFamily="34" charset="0"/>
                <a:ea typeface="+mn-ea"/>
                <a:cs typeface="Arial" panose="020B0604020202020204" pitchFamily="34" charset="0"/>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en-001"/>
              <a:t>Ineligible applicants include:</a:t>
            </a:r>
          </a:p>
          <a:p>
            <a:endParaRPr lang="en-001"/>
          </a:p>
          <a:p>
            <a:pPr marL="914400" lvl="1" indent="-457200">
              <a:buFont typeface="Arial" panose="020B0604020202020204" pitchFamily="34" charset="0"/>
              <a:buChar char="•"/>
            </a:pPr>
            <a:r>
              <a:rPr lang="en-001" sz="1600">
                <a:latin typeface="Arial"/>
                <a:cs typeface="Arial"/>
              </a:rPr>
              <a:t>NGOs</a:t>
            </a:r>
          </a:p>
          <a:p>
            <a:pPr marL="914400" lvl="1" indent="-457200">
              <a:buFont typeface="Arial" panose="020B0604020202020204" pitchFamily="34" charset="0"/>
              <a:buChar char="•"/>
            </a:pPr>
            <a:r>
              <a:rPr lang="en-US" sz="1600">
                <a:solidFill>
                  <a:srgbClr val="000000"/>
                </a:solidFill>
                <a:effectLst/>
                <a:latin typeface="Arial"/>
                <a:ea typeface="Arial Nova Light" panose="020B0304020202020204" pitchFamily="34" charset="0"/>
                <a:cs typeface="Arial"/>
              </a:rPr>
              <a:t>Any entity listed in the U.S. government Excluded Parties List</a:t>
            </a:r>
            <a:endParaRPr lang="en-US" sz="1600">
              <a:effectLst/>
              <a:latin typeface="Arial"/>
              <a:ea typeface="Noto Sans Symbols"/>
              <a:cs typeface="Arial"/>
            </a:endParaRPr>
          </a:p>
          <a:p>
            <a:pPr marL="914400" lvl="1" indent="-457200">
              <a:buFont typeface="Arial" panose="020B0604020202020204" pitchFamily="34" charset="0"/>
              <a:buChar char="•"/>
            </a:pPr>
            <a:r>
              <a:rPr lang="en-US" sz="1600">
                <a:latin typeface="Arial"/>
                <a:cs typeface="Arial"/>
              </a:rPr>
              <a:t>Any entity unable to obtain a Unique Entity Identifier (UEI)</a:t>
            </a:r>
          </a:p>
          <a:p>
            <a:pPr marL="914400" lvl="1" indent="-457200">
              <a:buFont typeface="Arial" panose="020B0604020202020204" pitchFamily="34" charset="0"/>
              <a:buChar char="•"/>
            </a:pPr>
            <a:r>
              <a:rPr lang="en-US" sz="1600">
                <a:latin typeface="Arial"/>
                <a:cs typeface="Arial"/>
              </a:rPr>
              <a:t>Any Public International Organization (PIO)</a:t>
            </a:r>
            <a:endParaRPr lang="en-US" sz="1600"/>
          </a:p>
          <a:p>
            <a:pPr marL="914400" lvl="1" indent="-457200">
              <a:buFont typeface="Arial" panose="020B0604020202020204" pitchFamily="34" charset="0"/>
              <a:buChar char="•"/>
            </a:pPr>
            <a:r>
              <a:rPr lang="en-US" sz="1600">
                <a:latin typeface="Arial"/>
                <a:cs typeface="Arial"/>
              </a:rPr>
              <a:t>Any entity affiliated with DAI or MSP directors, officers, or employees</a:t>
            </a:r>
          </a:p>
          <a:p>
            <a:pPr marL="914400" lvl="1" indent="-457200">
              <a:buFont typeface="Arial" panose="020B0604020202020204" pitchFamily="34" charset="0"/>
              <a:buChar char="•"/>
            </a:pPr>
            <a:r>
              <a:rPr lang="en-US" sz="1600">
                <a:latin typeface="Arial"/>
                <a:cs typeface="Arial"/>
              </a:rPr>
              <a:t>Any military organization</a:t>
            </a:r>
            <a:r>
              <a:rPr lang="en-001" sz="1600">
                <a:latin typeface="Arial"/>
                <a:cs typeface="Arial"/>
              </a:rPr>
              <a:t>, political party, labor union, or individual</a:t>
            </a:r>
            <a:endParaRPr lang="en-US" sz="1600">
              <a:latin typeface="Arial"/>
              <a:cs typeface="Arial"/>
            </a:endParaRPr>
          </a:p>
        </p:txBody>
      </p:sp>
    </p:spTree>
    <p:extLst>
      <p:ext uri="{BB962C8B-B14F-4D97-AF65-F5344CB8AC3E}">
        <p14:creationId xmlns:p14="http://schemas.microsoft.com/office/powerpoint/2010/main" val="4219075626"/>
      </p:ext>
    </p:extLst>
  </p:cSld>
  <p:clrMapOvr>
    <a:masterClrMapping/>
  </p:clrMapOvr>
</p:sld>
</file>

<file path=ppt/theme/theme1.xml><?xml version="1.0" encoding="utf-8"?>
<a:theme xmlns:a="http://schemas.openxmlformats.org/drawingml/2006/main" name="Title Slid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Content Slides">
  <a:themeElements>
    <a:clrScheme name="FTF_Color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799B5"/>
      </a:accent5>
      <a:accent6>
        <a:srgbClr val="D37D28"/>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Feed the Future-only branded blank">
  <a:themeElements>
    <a:clrScheme name="FTF_Color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799B5"/>
      </a:accent5>
      <a:accent6>
        <a:srgbClr val="D37D28"/>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Closing Slides">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TaxCatchAll xmlns="da15114a-405f-4ffc-9521-e8336ff67ba2" xsi:nil="true"/>
    <lcf76f155ced4ddcb4097134ff3c332f xmlns="1f8596a9-53db-4aa7-a931-0763ddecf1df">
      <Terms xmlns="http://schemas.microsoft.com/office/infopath/2007/PartnerControls"/>
    </lcf76f155ced4ddcb4097134ff3c332f>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B9C7E195CB8F984B923D6D5DD529311F" ma:contentTypeVersion="17" ma:contentTypeDescription="Create a new document." ma:contentTypeScope="" ma:versionID="f8f265c22e65c6358950c23dcfcfad92">
  <xsd:schema xmlns:xsd="http://www.w3.org/2001/XMLSchema" xmlns:xs="http://www.w3.org/2001/XMLSchema" xmlns:p="http://schemas.microsoft.com/office/2006/metadata/properties" xmlns:ns2="da15114a-405f-4ffc-9521-e8336ff67ba2" xmlns:ns3="1f8596a9-53db-4aa7-a931-0763ddecf1df" targetNamespace="http://schemas.microsoft.com/office/2006/metadata/properties" ma:root="true" ma:fieldsID="869a1f6347fc7d35131720a82deac122" ns2:_="" ns3:_="">
    <xsd:import namespace="da15114a-405f-4ffc-9521-e8336ff67ba2"/>
    <xsd:import namespace="1f8596a9-53db-4aa7-a931-0763ddecf1df"/>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AutoKeyPoints" minOccurs="0"/>
                <xsd:element ref="ns3:MediaServiceKeyPoints" minOccurs="0"/>
                <xsd:element ref="ns3:MediaServiceAutoTags" minOccurs="0"/>
                <xsd:element ref="ns3:MediaServiceOCR" minOccurs="0"/>
                <xsd:element ref="ns3:MediaServiceGenerationTime" minOccurs="0"/>
                <xsd:element ref="ns3:MediaServiceEventHashCode" minOccurs="0"/>
                <xsd:element ref="ns3:MediaServiceDateTaken" minOccurs="0"/>
                <xsd:element ref="ns3:MediaServiceLocation" minOccurs="0"/>
                <xsd:element ref="ns3:MediaLengthInSeconds" minOccurs="0"/>
                <xsd:element ref="ns3:lcf76f155ced4ddcb4097134ff3c332f" minOccurs="0"/>
                <xsd:element ref="ns2:TaxCatchAll" minOccurs="0"/>
                <xsd:element ref="ns3: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a15114a-405f-4ffc-9521-e8336ff67ba2"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element name="TaxCatchAll" ma:index="23" nillable="true" ma:displayName="Taxonomy Catch All Column" ma:hidden="true" ma:list="{ea21bb93-9e4e-442e-bdf9-5e2b38c0ab8e}" ma:internalName="TaxCatchAll" ma:showField="CatchAllData" ma:web="da15114a-405f-4ffc-9521-e8336ff67ba2">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1f8596a9-53db-4aa7-a931-0763ddecf1df" elementFormDefault="qualified">
    <xsd:import namespace="http://schemas.microsoft.com/office/2006/documentManagement/types"/>
    <xsd:import namespace="http://schemas.microsoft.com/office/infopath/2007/PartnerControls"/>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AutoKeyPoints" ma:index="12" nillable="true" ma:displayName="MediaServiceAutoKeyPoints" ma:hidden="true" ma:internalName="MediaServiceAutoKeyPoints" ma:readOnly="true">
      <xsd:simpleType>
        <xsd:restriction base="dms:Note"/>
      </xsd:simpleType>
    </xsd:element>
    <xsd:element name="MediaServiceKeyPoints" ma:index="13" nillable="true" ma:displayName="KeyPoints" ma:internalName="MediaServiceKeyPoints" ma:readOnly="true">
      <xsd:simpleType>
        <xsd:restriction base="dms:Note">
          <xsd:maxLength value="255"/>
        </xsd:restriction>
      </xsd:simpleType>
    </xsd:element>
    <xsd:element name="MediaServiceAutoTags" ma:index="14" nillable="true" ma:displayName="Tags" ma:internalName="MediaServiceAutoTags"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DateTaken" ma:index="18" nillable="true" ma:displayName="MediaServiceDateTaken" ma:hidden="true" ma:internalName="MediaServiceDateTaken" ma:readOnly="true">
      <xsd:simpleType>
        <xsd:restriction base="dms:Text"/>
      </xsd:simpleType>
    </xsd:element>
    <xsd:element name="MediaServiceLocation" ma:index="19" nillable="true" ma:displayName="Location" ma:internalName="MediaServiceLocation" ma:readOnly="true">
      <xsd:simpleType>
        <xsd:restriction base="dms:Text"/>
      </xsd:simpleType>
    </xsd:element>
    <xsd:element name="MediaLengthInSeconds" ma:index="20" nillable="true" ma:displayName="Length (seconds)"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43e14187-b4d4-4fc9-8c4a-20dc3ccbfd5c"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4" nillable="true" ma:displayName="MediaServiceObjectDetectorVersions" ma:description="" ma:hidden="true" ma:indexed="true" ma:internalName="MediaServiceObjectDetectorVersions"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EC265115-F885-4DD8-A794-71EB22A91142}">
  <ds:schemaRefs>
    <ds:schemaRef ds:uri="1f8596a9-53db-4aa7-a931-0763ddecf1df"/>
    <ds:schemaRef ds:uri="da15114a-405f-4ffc-9521-e8336ff67ba2"/>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customXml/itemProps2.xml><?xml version="1.0" encoding="utf-8"?>
<ds:datastoreItem xmlns:ds="http://schemas.openxmlformats.org/officeDocument/2006/customXml" ds:itemID="{A7DD0649-AE99-44B6-BFFC-91E331C6E159}">
  <ds:schemaRefs>
    <ds:schemaRef ds:uri="1f8596a9-53db-4aa7-a931-0763ddecf1df"/>
    <ds:schemaRef ds:uri="da15114a-405f-4ffc-9521-e8336ff67ba2"/>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3.xml><?xml version="1.0" encoding="utf-8"?>
<ds:datastoreItem xmlns:ds="http://schemas.openxmlformats.org/officeDocument/2006/customXml" ds:itemID="{EEDAE3A5-A66B-4BAD-BDDF-E1B7E354C3EE}">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Application>Microsoft Office PowerPoint</Application>
  <PresentationFormat>On-screen Show (4:3)</PresentationFormat>
  <Slides>14</Slides>
  <Notes>12</Notes>
  <HiddenSlides>0</HiddenSlides>
  <ScaleCrop>false</ScaleCrop>
  <HeadingPairs>
    <vt:vector size="4" baseType="variant">
      <vt:variant>
        <vt:lpstr>Theme</vt:lpstr>
      </vt:variant>
      <vt:variant>
        <vt:i4>4</vt:i4>
      </vt:variant>
      <vt:variant>
        <vt:lpstr>Slide Titles</vt:lpstr>
      </vt:variant>
      <vt:variant>
        <vt:i4>14</vt:i4>
      </vt:variant>
    </vt:vector>
  </HeadingPairs>
  <TitlesOfParts>
    <vt:vector size="18" baseType="lpstr">
      <vt:lpstr>Title Slide</vt:lpstr>
      <vt:lpstr>Content Slides</vt:lpstr>
      <vt:lpstr>Feed the Future-only branded blank</vt:lpstr>
      <vt:lpstr>Closing Slides</vt:lpstr>
      <vt:lpstr>PowerPoint Presentation</vt:lpstr>
      <vt:lpstr>Market Systems and Partnerships Overview</vt:lpstr>
      <vt:lpstr>PowerPoint Presentation</vt:lpstr>
      <vt:lpstr>Gender Lens investing</vt:lpstr>
      <vt:lpstr>FLW Partnership Facility Round 2 Objectives  </vt:lpstr>
      <vt:lpstr>Illustrative Examples of Concepts</vt:lpstr>
      <vt:lpstr>FLW Partnership Facility Quick Facts  </vt:lpstr>
      <vt:lpstr>PowerPoint Presentation</vt:lpstr>
      <vt:lpstr>PowerPoint Presentation</vt:lpstr>
      <vt:lpstr>PowerPoint Presentation</vt:lpstr>
      <vt:lpstr>PowerPoint Presentation</vt:lpstr>
      <vt:lpstr>FLW Partnership Facility Round 2 Timeline  </vt:lpstr>
      <vt:lpstr>Q&amp;A</vt:lpstr>
      <vt:lpstr>PowerPoint Presentation</vt:lpstr>
    </vt:vector>
  </TitlesOfParts>
  <Company>Rowe Design House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Miya Rowe</dc:creator>
  <cp:revision>1</cp:revision>
  <cp:lastPrinted>2015-01-30T22:32:16Z</cp:lastPrinted>
  <dcterms:created xsi:type="dcterms:W3CDTF">2015-01-15T01:04:45Z</dcterms:created>
  <dcterms:modified xsi:type="dcterms:W3CDTF">2023-07-20T11:48:40Z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0x010100B9C7E195CB8F984B923D6D5DD529311F</vt:lpwstr>
  </property>
  <property fmtid="{D5CDD505-2E9C-101B-9397-08002B2CF9AE}" pid="3" name="MediaServiceImageTags">
    <vt:lpwstr/>
  </property>
</Properties>
</file>